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7" r:id="rId1"/>
  </p:sldMasterIdLst>
  <p:notesMasterIdLst>
    <p:notesMasterId r:id="rId27"/>
  </p:notesMasterIdLst>
  <p:sldIdLst>
    <p:sldId id="278"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9" r:id="rId22"/>
    <p:sldId id="275" r:id="rId23"/>
    <p:sldId id="276" r:id="rId24"/>
    <p:sldId id="277" r:id="rId25"/>
    <p:sldId id="280"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40"/>
    <a:srgbClr val="19777F"/>
    <a:srgbClr val="FFC315"/>
    <a:srgbClr val="00004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EE556A-4257-2C4F-A812-B3749B957AEF}" v="95" dt="2020-12-21T12:03:59.36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392"/>
    <p:restoredTop sz="74510" autoAdjust="0"/>
  </p:normalViewPr>
  <p:slideViewPr>
    <p:cSldViewPr snapToGrid="0" snapToObjects="1">
      <p:cViewPr>
        <p:scale>
          <a:sx n="49" d="100"/>
          <a:sy n="49" d="100"/>
        </p:scale>
        <p:origin x="2192" y="776"/>
      </p:cViewPr>
      <p:guideLst>
        <p:guide orient="horz" pos="2160"/>
        <p:guide pos="3840"/>
      </p:guideLst>
    </p:cSldViewPr>
  </p:slideViewPr>
  <p:notesTextViewPr>
    <p:cViewPr>
      <p:scale>
        <a:sx n="95" d="100"/>
        <a:sy n="95" d="100"/>
      </p:scale>
      <p:origin x="0" y="0"/>
    </p:cViewPr>
  </p:notesTextViewPr>
  <p:sorterViewPr>
    <p:cViewPr>
      <p:scale>
        <a:sx n="66" d="100"/>
        <a:sy n="66" d="100"/>
      </p:scale>
      <p:origin x="0" y="568"/>
    </p:cViewPr>
  </p:sorterViewPr>
  <p:notesViewPr>
    <p:cSldViewPr snapToGrid="0" snapToObjects="1">
      <p:cViewPr>
        <p:scale>
          <a:sx n="103" d="100"/>
          <a:sy n="103" d="100"/>
        </p:scale>
        <p:origin x="-2240" y="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36"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 Id="rId35" Type="http://schemas.openxmlformats.org/officeDocument/2006/relationships/customXml" Target="../customXml/item2.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cos aurelio gularte de castro" userId="67f50566e2aee3b4" providerId="LiveId" clId="{F84F77F8-283E-6B41-9934-D145ECDF3939}"/>
    <pc:docChg chg="custSel modSld modMainMaster">
      <pc:chgData name="marcos aurelio gularte de castro" userId="67f50566e2aee3b4" providerId="LiveId" clId="{F84F77F8-283E-6B41-9934-D145ECDF3939}" dt="2020-09-28T22:55:52.137" v="42" actId="404"/>
      <pc:docMkLst>
        <pc:docMk/>
      </pc:docMkLst>
      <pc:sldChg chg="addSp delSp modSp mod">
        <pc:chgData name="marcos aurelio gularte de castro" userId="67f50566e2aee3b4" providerId="LiveId" clId="{F84F77F8-283E-6B41-9934-D145ECDF3939}" dt="2020-09-28T22:54:24.447" v="39" actId="27636"/>
        <pc:sldMkLst>
          <pc:docMk/>
          <pc:sldMk cId="2085823725" sldId="256"/>
        </pc:sldMkLst>
        <pc:spChg chg="mod">
          <ac:chgData name="marcos aurelio gularte de castro" userId="67f50566e2aee3b4" providerId="LiveId" clId="{F84F77F8-283E-6B41-9934-D145ECDF3939}" dt="2020-09-28T22:54:24.447" v="39" actId="27636"/>
          <ac:spMkLst>
            <pc:docMk/>
            <pc:sldMk cId="2085823725" sldId="256"/>
            <ac:spMk id="3" creationId="{00000000-0000-0000-0000-000000000000}"/>
          </ac:spMkLst>
        </pc:spChg>
        <pc:picChg chg="add mod">
          <ac:chgData name="marcos aurelio gularte de castro" userId="67f50566e2aee3b4" providerId="LiveId" clId="{F84F77F8-283E-6B41-9934-D145ECDF3939}" dt="2020-09-28T22:54:16.832" v="35" actId="1076"/>
          <ac:picMkLst>
            <pc:docMk/>
            <pc:sldMk cId="2085823725" sldId="256"/>
            <ac:picMk id="4" creationId="{D4FF3E6E-8609-0448-9975-8CD7E1633447}"/>
          </ac:picMkLst>
        </pc:picChg>
        <pc:picChg chg="add mod">
          <ac:chgData name="marcos aurelio gularte de castro" userId="67f50566e2aee3b4" providerId="LiveId" clId="{F84F77F8-283E-6B41-9934-D145ECDF3939}" dt="2020-09-28T22:54:14.205" v="34" actId="1076"/>
          <ac:picMkLst>
            <pc:docMk/>
            <pc:sldMk cId="2085823725" sldId="256"/>
            <ac:picMk id="5" creationId="{85134CA2-6EA1-FC45-8BB0-11FBE8198D73}"/>
          </ac:picMkLst>
        </pc:picChg>
        <pc:picChg chg="del mod">
          <ac:chgData name="marcos aurelio gularte de castro" userId="67f50566e2aee3b4" providerId="LiveId" clId="{F84F77F8-283E-6B41-9934-D145ECDF3939}" dt="2020-09-28T22:53:57.744" v="29" actId="478"/>
          <ac:picMkLst>
            <pc:docMk/>
            <pc:sldMk cId="2085823725" sldId="256"/>
            <ac:picMk id="13" creationId="{6D040A19-705F-CA4F-900B-7D140B5FBD97}"/>
          </ac:picMkLst>
        </pc:picChg>
      </pc:sldChg>
      <pc:sldMasterChg chg="addSp delSp modSp mod modSldLayout">
        <pc:chgData name="marcos aurelio gularte de castro" userId="67f50566e2aee3b4" providerId="LiveId" clId="{F84F77F8-283E-6B41-9934-D145ECDF3939}" dt="2020-09-28T22:55:52.137" v="42" actId="404"/>
        <pc:sldMasterMkLst>
          <pc:docMk/>
          <pc:sldMasterMk cId="1481331956" sldId="2147483667"/>
        </pc:sldMasterMkLst>
        <pc:picChg chg="add del mod">
          <ac:chgData name="marcos aurelio gularte de castro" userId="67f50566e2aee3b4" providerId="LiveId" clId="{F84F77F8-283E-6B41-9934-D145ECDF3939}" dt="2020-09-28T22:50:10.452" v="1" actId="21"/>
          <ac:picMkLst>
            <pc:docMk/>
            <pc:sldMasterMk cId="1481331956" sldId="2147483667"/>
            <ac:picMk id="6" creationId="{DFDCB1D2-D45F-C94F-960F-C44F2F0C6E46}"/>
          </ac:picMkLst>
        </pc:picChg>
        <pc:sldLayoutChg chg="modSp mod">
          <pc:chgData name="marcos aurelio gularte de castro" userId="67f50566e2aee3b4" providerId="LiveId" clId="{F84F77F8-283E-6B41-9934-D145ECDF3939}" dt="2020-09-28T22:55:52.137" v="42" actId="404"/>
          <pc:sldLayoutMkLst>
            <pc:docMk/>
            <pc:sldMasterMk cId="1481331956" sldId="2147483667"/>
            <pc:sldLayoutMk cId="1996698055" sldId="2147483669"/>
          </pc:sldLayoutMkLst>
          <pc:spChg chg="mod">
            <ac:chgData name="marcos aurelio gularte de castro" userId="67f50566e2aee3b4" providerId="LiveId" clId="{F84F77F8-283E-6B41-9934-D145ECDF3939}" dt="2020-09-28T22:55:52.137" v="42" actId="404"/>
            <ac:spMkLst>
              <pc:docMk/>
              <pc:sldMasterMk cId="1481331956" sldId="2147483667"/>
              <pc:sldLayoutMk cId="1996698055" sldId="2147483669"/>
              <ac:spMk id="2" creationId="{00000000-0000-0000-0000-000000000000}"/>
            </ac:spMkLst>
          </pc:spChg>
          <pc:spChg chg="mod">
            <ac:chgData name="marcos aurelio gularte de castro" userId="67f50566e2aee3b4" providerId="LiveId" clId="{F84F77F8-283E-6B41-9934-D145ECDF3939}" dt="2020-09-28T22:54:24.318" v="38" actId="14100"/>
            <ac:spMkLst>
              <pc:docMk/>
              <pc:sldMasterMk cId="1481331956" sldId="2147483667"/>
              <pc:sldLayoutMk cId="1996698055" sldId="2147483669"/>
              <ac:spMk id="3" creationId="{00000000-0000-0000-0000-000000000000}"/>
            </ac:spMkLst>
          </pc:spChg>
        </pc:sldLayoutChg>
        <pc:sldLayoutChg chg="addSp modSp mod">
          <pc:chgData name="marcos aurelio gularte de castro" userId="67f50566e2aee3b4" providerId="LiveId" clId="{F84F77F8-283E-6B41-9934-D145ECDF3939}" dt="2020-09-28T22:51:08.905" v="7" actId="167"/>
          <pc:sldLayoutMkLst>
            <pc:docMk/>
            <pc:sldMasterMk cId="1481331956" sldId="2147483667"/>
            <pc:sldLayoutMk cId="92193511" sldId="2147483671"/>
          </pc:sldLayoutMkLst>
          <pc:picChg chg="add mod">
            <ac:chgData name="marcos aurelio gularte de castro" userId="67f50566e2aee3b4" providerId="LiveId" clId="{F84F77F8-283E-6B41-9934-D145ECDF3939}" dt="2020-09-28T22:51:08.905" v="7" actId="167"/>
            <ac:picMkLst>
              <pc:docMk/>
              <pc:sldMasterMk cId="1481331956" sldId="2147483667"/>
              <pc:sldLayoutMk cId="92193511" sldId="2147483671"/>
              <ac:picMk id="11" creationId="{A886A5FC-145E-2647-98DB-C79386FC6843}"/>
            </ac:picMkLst>
          </pc:picChg>
        </pc:sldLayoutChg>
        <pc:sldLayoutChg chg="addSp modSp">
          <pc:chgData name="marcos aurelio gularte de castro" userId="67f50566e2aee3b4" providerId="LiveId" clId="{F84F77F8-283E-6B41-9934-D145ECDF3939}" dt="2020-09-28T22:51:19.494" v="9" actId="167"/>
          <pc:sldLayoutMkLst>
            <pc:docMk/>
            <pc:sldMasterMk cId="1481331956" sldId="2147483667"/>
            <pc:sldLayoutMk cId="461916352" sldId="2147483672"/>
          </pc:sldLayoutMkLst>
          <pc:picChg chg="add mod">
            <ac:chgData name="marcos aurelio gularte de castro" userId="67f50566e2aee3b4" providerId="LiveId" clId="{F84F77F8-283E-6B41-9934-D145ECDF3939}" dt="2020-09-28T22:51:19.494" v="9" actId="167"/>
            <ac:picMkLst>
              <pc:docMk/>
              <pc:sldMasterMk cId="1481331956" sldId="2147483667"/>
              <pc:sldLayoutMk cId="461916352" sldId="2147483672"/>
              <ac:picMk id="8" creationId="{0E87C1F4-8387-1947-AFFB-2A0DE191E54D}"/>
            </ac:picMkLst>
          </pc:picChg>
        </pc:sldLayoutChg>
        <pc:sldLayoutChg chg="addSp modSp">
          <pc:chgData name="marcos aurelio gularte de castro" userId="67f50566e2aee3b4" providerId="LiveId" clId="{F84F77F8-283E-6B41-9934-D145ECDF3939}" dt="2020-09-28T22:51:25.637" v="11" actId="167"/>
          <pc:sldLayoutMkLst>
            <pc:docMk/>
            <pc:sldMasterMk cId="1481331956" sldId="2147483667"/>
            <pc:sldLayoutMk cId="1820081082" sldId="2147483673"/>
          </pc:sldLayoutMkLst>
          <pc:picChg chg="add mod">
            <ac:chgData name="marcos aurelio gularte de castro" userId="67f50566e2aee3b4" providerId="LiveId" clId="{F84F77F8-283E-6B41-9934-D145ECDF3939}" dt="2020-09-28T22:51:25.637" v="11" actId="167"/>
            <ac:picMkLst>
              <pc:docMk/>
              <pc:sldMasterMk cId="1481331956" sldId="2147483667"/>
              <pc:sldLayoutMk cId="1820081082" sldId="2147483673"/>
              <ac:picMk id="5" creationId="{EC60314C-7A12-204D-AF5F-CBEF0180DA22}"/>
            </ac:picMkLst>
          </pc:picChg>
        </pc:sldLayoutChg>
        <pc:sldLayoutChg chg="addSp modSp">
          <pc:chgData name="marcos aurelio gularte de castro" userId="67f50566e2aee3b4" providerId="LiveId" clId="{F84F77F8-283E-6B41-9934-D145ECDF3939}" dt="2020-09-28T22:51:31.895" v="13" actId="167"/>
          <pc:sldLayoutMkLst>
            <pc:docMk/>
            <pc:sldMasterMk cId="1481331956" sldId="2147483667"/>
            <pc:sldLayoutMk cId="2388181588" sldId="2147483674"/>
          </pc:sldLayoutMkLst>
          <pc:picChg chg="add mod">
            <ac:chgData name="marcos aurelio gularte de castro" userId="67f50566e2aee3b4" providerId="LiveId" clId="{F84F77F8-283E-6B41-9934-D145ECDF3939}" dt="2020-09-28T22:51:31.895" v="13" actId="167"/>
            <ac:picMkLst>
              <pc:docMk/>
              <pc:sldMasterMk cId="1481331956" sldId="2147483667"/>
              <pc:sldLayoutMk cId="2388181588" sldId="2147483674"/>
              <ac:picMk id="7" creationId="{D938A840-BD25-1547-9BB4-4F35D9D1E489}"/>
            </ac:picMkLst>
          </pc:picChg>
        </pc:sldLayoutChg>
        <pc:sldLayoutChg chg="addSp modSp">
          <pc:chgData name="marcos aurelio gularte de castro" userId="67f50566e2aee3b4" providerId="LiveId" clId="{F84F77F8-283E-6B41-9934-D145ECDF3939}" dt="2020-09-28T22:51:38.054" v="15" actId="167"/>
          <pc:sldLayoutMkLst>
            <pc:docMk/>
            <pc:sldMasterMk cId="1481331956" sldId="2147483667"/>
            <pc:sldLayoutMk cId="3677294376" sldId="2147483676"/>
          </pc:sldLayoutMkLst>
          <pc:picChg chg="add mod">
            <ac:chgData name="marcos aurelio gularte de castro" userId="67f50566e2aee3b4" providerId="LiveId" clId="{F84F77F8-283E-6B41-9934-D145ECDF3939}" dt="2020-09-28T22:51:38.054" v="15" actId="167"/>
            <ac:picMkLst>
              <pc:docMk/>
              <pc:sldMasterMk cId="1481331956" sldId="2147483667"/>
              <pc:sldLayoutMk cId="3677294376" sldId="2147483676"/>
              <ac:picMk id="9" creationId="{70DE7231-C7B3-4543-932B-2F383A77F437}"/>
            </ac:picMkLst>
          </pc:picChg>
        </pc:sldLayoutChg>
        <pc:sldLayoutChg chg="addSp modSp">
          <pc:chgData name="marcos aurelio gularte de castro" userId="67f50566e2aee3b4" providerId="LiveId" clId="{F84F77F8-283E-6B41-9934-D145ECDF3939}" dt="2020-09-28T22:52:37.523" v="26" actId="167"/>
          <pc:sldLayoutMkLst>
            <pc:docMk/>
            <pc:sldMasterMk cId="1481331956" sldId="2147483667"/>
            <pc:sldLayoutMk cId="4264848751" sldId="2147483677"/>
          </pc:sldLayoutMkLst>
          <pc:picChg chg="add mod">
            <ac:chgData name="marcos aurelio gularte de castro" userId="67f50566e2aee3b4" providerId="LiveId" clId="{F84F77F8-283E-6B41-9934-D145ECDF3939}" dt="2020-09-28T22:52:37.523" v="26" actId="167"/>
            <ac:picMkLst>
              <pc:docMk/>
              <pc:sldMasterMk cId="1481331956" sldId="2147483667"/>
              <pc:sldLayoutMk cId="4264848751" sldId="2147483677"/>
              <ac:picMk id="10" creationId="{A0E59438-0E59-C345-9F7C-5B0F06DD1B74}"/>
            </ac:picMkLst>
          </pc:picChg>
        </pc:sldLayoutChg>
        <pc:sldLayoutChg chg="addSp modSp mod">
          <pc:chgData name="marcos aurelio gularte de castro" userId="67f50566e2aee3b4" providerId="LiveId" clId="{F84F77F8-283E-6B41-9934-D145ECDF3939}" dt="2020-09-28T22:51:56.694" v="20" actId="167"/>
          <pc:sldLayoutMkLst>
            <pc:docMk/>
            <pc:sldMasterMk cId="1481331956" sldId="2147483667"/>
            <pc:sldLayoutMk cId="3373710217" sldId="2147483678"/>
          </pc:sldLayoutMkLst>
          <pc:picChg chg="add mod">
            <ac:chgData name="marcos aurelio gularte de castro" userId="67f50566e2aee3b4" providerId="LiveId" clId="{F84F77F8-283E-6B41-9934-D145ECDF3939}" dt="2020-09-28T22:51:56.694" v="20" actId="167"/>
            <ac:picMkLst>
              <pc:docMk/>
              <pc:sldMasterMk cId="1481331956" sldId="2147483667"/>
              <pc:sldLayoutMk cId="3373710217" sldId="2147483678"/>
              <ac:picMk id="7" creationId="{D769D8F5-089E-E84D-833B-79C5CD7253F8}"/>
            </ac:picMkLst>
          </pc:picChg>
        </pc:sldLayoutChg>
        <pc:sldLayoutChg chg="addSp modSp mod">
          <pc:chgData name="marcos aurelio gularte de castro" userId="67f50566e2aee3b4" providerId="LiveId" clId="{F84F77F8-283E-6B41-9934-D145ECDF3939}" dt="2020-09-28T22:52:04.796" v="22" actId="1076"/>
          <pc:sldLayoutMkLst>
            <pc:docMk/>
            <pc:sldMasterMk cId="1481331956" sldId="2147483667"/>
            <pc:sldLayoutMk cId="641118695" sldId="2147483679"/>
          </pc:sldLayoutMkLst>
          <pc:picChg chg="add mod">
            <ac:chgData name="marcos aurelio gularte de castro" userId="67f50566e2aee3b4" providerId="LiveId" clId="{F84F77F8-283E-6B41-9934-D145ECDF3939}" dt="2020-09-28T22:52:04.796" v="22" actId="1076"/>
            <ac:picMkLst>
              <pc:docMk/>
              <pc:sldMasterMk cId="1481331956" sldId="2147483667"/>
              <pc:sldLayoutMk cId="641118695" sldId="2147483679"/>
              <ac:picMk id="7" creationId="{18CFCF7D-F52F-3642-8CFD-F4EF6C2A8241}"/>
            </ac:picMkLst>
          </pc:picChg>
        </pc:sldLayoutChg>
        <pc:sldLayoutChg chg="addSp modSp mod">
          <pc:chgData name="marcos aurelio gularte de castro" userId="67f50566e2aee3b4" providerId="LiveId" clId="{F84F77F8-283E-6B41-9934-D145ECDF3939}" dt="2020-09-28T22:52:11.096" v="24" actId="1076"/>
          <pc:sldLayoutMkLst>
            <pc:docMk/>
            <pc:sldMasterMk cId="1481331956" sldId="2147483667"/>
            <pc:sldLayoutMk cId="822555523" sldId="2147483683"/>
          </pc:sldLayoutMkLst>
          <pc:picChg chg="add mod">
            <ac:chgData name="marcos aurelio gularte de castro" userId="67f50566e2aee3b4" providerId="LiveId" clId="{F84F77F8-283E-6B41-9934-D145ECDF3939}" dt="2020-09-28T22:52:11.096" v="24" actId="1076"/>
            <ac:picMkLst>
              <pc:docMk/>
              <pc:sldMasterMk cId="1481331956" sldId="2147483667"/>
              <pc:sldLayoutMk cId="822555523" sldId="2147483683"/>
              <ac:picMk id="5" creationId="{E6B4860B-3844-8647-AA30-57EA2BC659ED}"/>
            </ac:picMkLst>
          </pc:picChg>
        </pc:sldLayoutChg>
      </pc:sldMasterChg>
    </pc:docChg>
  </pc:docChgLst>
  <pc:docChgLst>
    <pc:chgData name="marcos aurelio gularte de castro" userId="67f50566e2aee3b4" providerId="LiveId" clId="{150E2269-0FA5-A24E-9C81-5A99EAE312B9}"/>
    <pc:docChg chg="custSel addSld modSld">
      <pc:chgData name="marcos aurelio gularte de castro" userId="67f50566e2aee3b4" providerId="LiveId" clId="{150E2269-0FA5-A24E-9C81-5A99EAE312B9}" dt="2020-09-28T22:38:51.867" v="21"/>
      <pc:docMkLst>
        <pc:docMk/>
      </pc:docMkLst>
      <pc:sldChg chg="addSp delSp modSp mod">
        <pc:chgData name="marcos aurelio gularte de castro" userId="67f50566e2aee3b4" providerId="LiveId" clId="{150E2269-0FA5-A24E-9C81-5A99EAE312B9}" dt="2020-09-28T22:35:06.588" v="2" actId="931"/>
        <pc:sldMkLst>
          <pc:docMk/>
          <pc:sldMk cId="3877644603" sldId="257"/>
        </pc:sldMkLst>
        <pc:spChg chg="add del mod">
          <ac:chgData name="marcos aurelio gularte de castro" userId="67f50566e2aee3b4" providerId="LiveId" clId="{150E2269-0FA5-A24E-9C81-5A99EAE312B9}" dt="2020-09-28T22:35:06.588" v="2" actId="931"/>
          <ac:spMkLst>
            <pc:docMk/>
            <pc:sldMk cId="3877644603" sldId="257"/>
            <ac:spMk id="4" creationId="{7540687A-38E9-8540-9DB0-B1478DE4FB96}"/>
          </ac:spMkLst>
        </pc:spChg>
        <pc:picChg chg="add mod">
          <ac:chgData name="marcos aurelio gularte de castro" userId="67f50566e2aee3b4" providerId="LiveId" clId="{150E2269-0FA5-A24E-9C81-5A99EAE312B9}" dt="2020-09-28T22:35:06.588" v="2" actId="931"/>
          <ac:picMkLst>
            <pc:docMk/>
            <pc:sldMk cId="3877644603" sldId="257"/>
            <ac:picMk id="6" creationId="{95D5BAA4-7A6C-6048-B683-6A9B1B6C39CB}"/>
          </ac:picMkLst>
        </pc:picChg>
        <pc:picChg chg="del">
          <ac:chgData name="marcos aurelio gularte de castro" userId="67f50566e2aee3b4" providerId="LiveId" clId="{150E2269-0FA5-A24E-9C81-5A99EAE312B9}" dt="2020-09-28T22:34:42.785" v="1" actId="478"/>
          <ac:picMkLst>
            <pc:docMk/>
            <pc:sldMk cId="3877644603" sldId="257"/>
            <ac:picMk id="23" creationId="{CDC16254-DF8D-8F4A-9E0A-6109F498090A}"/>
          </ac:picMkLst>
        </pc:picChg>
      </pc:sldChg>
      <pc:sldChg chg="addSp delSp modSp mod">
        <pc:chgData name="marcos aurelio gularte de castro" userId="67f50566e2aee3b4" providerId="LiveId" clId="{150E2269-0FA5-A24E-9C81-5A99EAE312B9}" dt="2020-09-28T22:38:51.867" v="21"/>
        <pc:sldMkLst>
          <pc:docMk/>
          <pc:sldMk cId="1042832333" sldId="259"/>
        </pc:sldMkLst>
        <pc:spChg chg="add del mod">
          <ac:chgData name="marcos aurelio gularte de castro" userId="67f50566e2aee3b4" providerId="LiveId" clId="{150E2269-0FA5-A24E-9C81-5A99EAE312B9}" dt="2020-09-28T22:37:55.462" v="13"/>
          <ac:spMkLst>
            <pc:docMk/>
            <pc:sldMk cId="1042832333" sldId="259"/>
            <ac:spMk id="4" creationId="{E979DD20-D4B7-9E4F-A1C2-71BC8C07CCA7}"/>
          </ac:spMkLst>
        </pc:spChg>
        <pc:spChg chg="add del mod">
          <ac:chgData name="marcos aurelio gularte de castro" userId="67f50566e2aee3b4" providerId="LiveId" clId="{150E2269-0FA5-A24E-9C81-5A99EAE312B9}" dt="2020-09-28T22:38:12.347" v="15"/>
          <ac:spMkLst>
            <pc:docMk/>
            <pc:sldMk cId="1042832333" sldId="259"/>
            <ac:spMk id="8" creationId="{100927EC-AA2C-7240-9AD2-C24B97992004}"/>
          </ac:spMkLst>
        </pc:spChg>
        <pc:spChg chg="add del mod">
          <ac:chgData name="marcos aurelio gularte de castro" userId="67f50566e2aee3b4" providerId="LiveId" clId="{150E2269-0FA5-A24E-9C81-5A99EAE312B9}" dt="2020-09-28T22:38:32.738" v="19"/>
          <ac:spMkLst>
            <pc:docMk/>
            <pc:sldMk cId="1042832333" sldId="259"/>
            <ac:spMk id="12" creationId="{87D157C7-3F0A-454C-ACD4-6C6DB3328A52}"/>
          </ac:spMkLst>
        </pc:spChg>
        <pc:spChg chg="add del mod">
          <ac:chgData name="marcos aurelio gularte de castro" userId="67f50566e2aee3b4" providerId="LiveId" clId="{150E2269-0FA5-A24E-9C81-5A99EAE312B9}" dt="2020-09-28T22:38:51.867" v="21"/>
          <ac:spMkLst>
            <pc:docMk/>
            <pc:sldMk cId="1042832333" sldId="259"/>
            <ac:spMk id="15" creationId="{264A2A3A-D017-F748-B487-7A31F2EEAAFC}"/>
          </ac:spMkLst>
        </pc:spChg>
        <pc:picChg chg="del">
          <ac:chgData name="marcos aurelio gularte de castro" userId="67f50566e2aee3b4" providerId="LiveId" clId="{150E2269-0FA5-A24E-9C81-5A99EAE312B9}" dt="2020-09-28T22:37:40.660" v="11" actId="478"/>
          <ac:picMkLst>
            <pc:docMk/>
            <pc:sldMk cId="1042832333" sldId="259"/>
            <ac:picMk id="6" creationId="{91174BCF-7921-9248-8935-387BD58646F0}"/>
          </ac:picMkLst>
        </pc:picChg>
        <pc:picChg chg="del">
          <ac:chgData name="marcos aurelio gularte de castro" userId="67f50566e2aee3b4" providerId="LiveId" clId="{150E2269-0FA5-A24E-9C81-5A99EAE312B9}" dt="2020-09-28T22:37:42.273" v="12" actId="478"/>
          <ac:picMkLst>
            <pc:docMk/>
            <pc:sldMk cId="1042832333" sldId="259"/>
            <ac:picMk id="7" creationId="{588C75B7-DE95-4B4B-ADE2-6D5889852682}"/>
          </ac:picMkLst>
        </pc:picChg>
        <pc:picChg chg="add mod">
          <ac:chgData name="marcos aurelio gularte de castro" userId="67f50566e2aee3b4" providerId="LiveId" clId="{150E2269-0FA5-A24E-9C81-5A99EAE312B9}" dt="2020-09-28T22:37:59.542" v="14" actId="167"/>
          <ac:picMkLst>
            <pc:docMk/>
            <pc:sldMk cId="1042832333" sldId="259"/>
            <ac:picMk id="9" creationId="{74957770-8870-9842-8B30-BAE6ACDD24B5}"/>
          </ac:picMkLst>
        </pc:picChg>
        <pc:picChg chg="add del mod modCrop">
          <ac:chgData name="marcos aurelio gularte de castro" userId="67f50566e2aee3b4" providerId="LiveId" clId="{150E2269-0FA5-A24E-9C81-5A99EAE312B9}" dt="2020-09-28T22:38:26.999" v="18" actId="478"/>
          <ac:picMkLst>
            <pc:docMk/>
            <pc:sldMk cId="1042832333" sldId="259"/>
            <ac:picMk id="10" creationId="{8C2D28CA-74C3-3D46-815E-398B8880A8A9}"/>
          </ac:picMkLst>
        </pc:picChg>
        <pc:picChg chg="add del mod">
          <ac:chgData name="marcos aurelio gularte de castro" userId="67f50566e2aee3b4" providerId="LiveId" clId="{150E2269-0FA5-A24E-9C81-5A99EAE312B9}" dt="2020-09-28T22:38:37.649" v="20" actId="478"/>
          <ac:picMkLst>
            <pc:docMk/>
            <pc:sldMk cId="1042832333" sldId="259"/>
            <ac:picMk id="13" creationId="{AD0CD4B0-67D0-DA44-BC80-83B235995E45}"/>
          </ac:picMkLst>
        </pc:picChg>
        <pc:picChg chg="add mod">
          <ac:chgData name="marcos aurelio gularte de castro" userId="67f50566e2aee3b4" providerId="LiveId" clId="{150E2269-0FA5-A24E-9C81-5A99EAE312B9}" dt="2020-09-28T22:38:51.867" v="21"/>
          <ac:picMkLst>
            <pc:docMk/>
            <pc:sldMk cId="1042832333" sldId="259"/>
            <ac:picMk id="16" creationId="{AE567AA1-4A57-0940-8179-AA78CC97A6AF}"/>
          </ac:picMkLst>
        </pc:picChg>
      </pc:sldChg>
      <pc:sldChg chg="addSp delSp modSp mod">
        <pc:chgData name="marcos aurelio gularte de castro" userId="67f50566e2aee3b4" providerId="LiveId" clId="{150E2269-0FA5-A24E-9C81-5A99EAE312B9}" dt="2020-09-28T22:36:53.710" v="7"/>
        <pc:sldMkLst>
          <pc:docMk/>
          <pc:sldMk cId="3121039700" sldId="264"/>
        </pc:sldMkLst>
        <pc:spChg chg="add del mod">
          <ac:chgData name="marcos aurelio gularte de castro" userId="67f50566e2aee3b4" providerId="LiveId" clId="{150E2269-0FA5-A24E-9C81-5A99EAE312B9}" dt="2020-09-28T22:36:53.710" v="7"/>
          <ac:spMkLst>
            <pc:docMk/>
            <pc:sldMk cId="3121039700" sldId="264"/>
            <ac:spMk id="4" creationId="{85694650-A85C-A94A-B1C1-8A597197812C}"/>
          </ac:spMkLst>
        </pc:spChg>
        <pc:picChg chg="add mod">
          <ac:chgData name="marcos aurelio gularte de castro" userId="67f50566e2aee3b4" providerId="LiveId" clId="{150E2269-0FA5-A24E-9C81-5A99EAE312B9}" dt="2020-09-28T22:36:53.710" v="7"/>
          <ac:picMkLst>
            <pc:docMk/>
            <pc:sldMk cId="3121039700" sldId="264"/>
            <ac:picMk id="5" creationId="{01B499E0-FFC5-C240-8230-7D37A2C4567F}"/>
          </ac:picMkLst>
        </pc:picChg>
        <pc:picChg chg="del">
          <ac:chgData name="marcos aurelio gularte de castro" userId="67f50566e2aee3b4" providerId="LiveId" clId="{150E2269-0FA5-A24E-9C81-5A99EAE312B9}" dt="2020-09-28T22:36:39.503" v="6" actId="478"/>
          <ac:picMkLst>
            <pc:docMk/>
            <pc:sldMk cId="3121039700" sldId="264"/>
            <ac:picMk id="10" creationId="{9A16DF92-B8FD-7F45-9DD5-DA75D7EA48E7}"/>
          </ac:picMkLst>
        </pc:picChg>
      </pc:sldChg>
      <pc:sldChg chg="addSp delSp modSp mod">
        <pc:chgData name="marcos aurelio gularte de castro" userId="67f50566e2aee3b4" providerId="LiveId" clId="{150E2269-0FA5-A24E-9C81-5A99EAE312B9}" dt="2020-09-28T22:37:31.221" v="10" actId="167"/>
        <pc:sldMkLst>
          <pc:docMk/>
          <pc:sldMk cId="4259080689" sldId="274"/>
        </pc:sldMkLst>
        <pc:spChg chg="add del mod">
          <ac:chgData name="marcos aurelio gularte de castro" userId="67f50566e2aee3b4" providerId="LiveId" clId="{150E2269-0FA5-A24E-9C81-5A99EAE312B9}" dt="2020-09-28T22:37:27.259" v="9"/>
          <ac:spMkLst>
            <pc:docMk/>
            <pc:sldMk cId="4259080689" sldId="274"/>
            <ac:spMk id="4" creationId="{F008A47A-96DF-954F-9E16-07D7A80AB2C0}"/>
          </ac:spMkLst>
        </pc:spChg>
        <pc:picChg chg="add mod">
          <ac:chgData name="marcos aurelio gularte de castro" userId="67f50566e2aee3b4" providerId="LiveId" clId="{150E2269-0FA5-A24E-9C81-5A99EAE312B9}" dt="2020-09-28T22:37:31.221" v="10" actId="167"/>
          <ac:picMkLst>
            <pc:docMk/>
            <pc:sldMk cId="4259080689" sldId="274"/>
            <ac:picMk id="5" creationId="{C2825F28-065E-A944-8651-CB080CAF5FCF}"/>
          </ac:picMkLst>
        </pc:picChg>
        <pc:picChg chg="del">
          <ac:chgData name="marcos aurelio gularte de castro" userId="67f50566e2aee3b4" providerId="LiveId" clId="{150E2269-0FA5-A24E-9C81-5A99EAE312B9}" dt="2020-09-28T22:37:23.505" v="8" actId="478"/>
          <ac:picMkLst>
            <pc:docMk/>
            <pc:sldMk cId="4259080689" sldId="274"/>
            <ac:picMk id="6" creationId="{D3038E8A-B460-4D4F-89B9-00A9847A50F5}"/>
          </ac:picMkLst>
        </pc:picChg>
      </pc:sldChg>
      <pc:sldChg chg="addSp delSp modSp mod">
        <pc:chgData name="marcos aurelio gularte de castro" userId="67f50566e2aee3b4" providerId="LiveId" clId="{150E2269-0FA5-A24E-9C81-5A99EAE312B9}" dt="2020-09-28T22:35:58.862" v="5" actId="18331"/>
        <pc:sldMkLst>
          <pc:docMk/>
          <pc:sldMk cId="2158698507" sldId="277"/>
        </pc:sldMkLst>
        <pc:spChg chg="add del mod">
          <ac:chgData name="marcos aurelio gularte de castro" userId="67f50566e2aee3b4" providerId="LiveId" clId="{150E2269-0FA5-A24E-9C81-5A99EAE312B9}" dt="2020-09-28T22:35:34.989" v="4" actId="931"/>
          <ac:spMkLst>
            <pc:docMk/>
            <pc:sldMk cId="2158698507" sldId="277"/>
            <ac:spMk id="5" creationId="{D958A453-D21E-9D4A-BB34-2B6FA8BFF33F}"/>
          </ac:spMkLst>
        </pc:spChg>
        <pc:picChg chg="add mod">
          <ac:chgData name="marcos aurelio gularte de castro" userId="67f50566e2aee3b4" providerId="LiveId" clId="{150E2269-0FA5-A24E-9C81-5A99EAE312B9}" dt="2020-09-28T22:35:58.862" v="5" actId="18331"/>
          <ac:picMkLst>
            <pc:docMk/>
            <pc:sldMk cId="2158698507" sldId="277"/>
            <ac:picMk id="7" creationId="{6A12B350-C469-0543-A918-D06DEBC1A649}"/>
          </ac:picMkLst>
        </pc:picChg>
        <pc:picChg chg="del">
          <ac:chgData name="marcos aurelio gularte de castro" userId="67f50566e2aee3b4" providerId="LiveId" clId="{150E2269-0FA5-A24E-9C81-5A99EAE312B9}" dt="2020-09-28T22:35:23.180" v="3" actId="478"/>
          <ac:picMkLst>
            <pc:docMk/>
            <pc:sldMk cId="2158698507" sldId="277"/>
            <ac:picMk id="11" creationId="{578035D9-4E0B-AC40-ABB3-54A1F60DAE8F}"/>
          </ac:picMkLst>
        </pc:picChg>
      </pc:sldChg>
      <pc:sldChg chg="add">
        <pc:chgData name="marcos aurelio gularte de castro" userId="67f50566e2aee3b4" providerId="LiveId" clId="{150E2269-0FA5-A24E-9C81-5A99EAE312B9}" dt="2020-09-28T22:34:32.072" v="0"/>
        <pc:sldMkLst>
          <pc:docMk/>
          <pc:sldMk cId="507807755" sldId="280"/>
        </pc:sldMkLst>
      </pc:sldChg>
    </pc:docChg>
  </pc:docChgLst>
  <pc:docChgLst>
    <pc:chgData name="marcos aurelio gularte de castro" userId="67f50566e2aee3b4" providerId="LiveId" clId="{1AEE556A-4257-2C4F-A812-B3749B957AEF}"/>
    <pc:docChg chg="undo custSel modSld modMainMaster">
      <pc:chgData name="marcos aurelio gularte de castro" userId="67f50566e2aee3b4" providerId="LiveId" clId="{1AEE556A-4257-2C4F-A812-B3749B957AEF}" dt="2020-12-21T12:04:05.255" v="235" actId="18131"/>
      <pc:docMkLst>
        <pc:docMk/>
      </pc:docMkLst>
      <pc:sldChg chg="addSp delSp modSp mod">
        <pc:chgData name="marcos aurelio gularte de castro" userId="67f50566e2aee3b4" providerId="LiveId" clId="{1AEE556A-4257-2C4F-A812-B3749B957AEF}" dt="2020-12-09T15:51:49.348" v="103" actId="1035"/>
        <pc:sldMkLst>
          <pc:docMk/>
          <pc:sldMk cId="2085823725" sldId="256"/>
        </pc:sldMkLst>
        <pc:spChg chg="mod">
          <ac:chgData name="marcos aurelio gularte de castro" userId="67f50566e2aee3b4" providerId="LiveId" clId="{1AEE556A-4257-2C4F-A812-B3749B957AEF}" dt="2020-12-09T15:50:24.686" v="97" actId="20577"/>
          <ac:spMkLst>
            <pc:docMk/>
            <pc:sldMk cId="2085823725" sldId="256"/>
            <ac:spMk id="2" creationId="{00000000-0000-0000-0000-000000000000}"/>
          </ac:spMkLst>
        </pc:spChg>
        <pc:picChg chg="del">
          <ac:chgData name="marcos aurelio gularte de castro" userId="67f50566e2aee3b4" providerId="LiveId" clId="{1AEE556A-4257-2C4F-A812-B3749B957AEF}" dt="2020-12-09T15:51:40.847" v="98" actId="478"/>
          <ac:picMkLst>
            <pc:docMk/>
            <pc:sldMk cId="2085823725" sldId="256"/>
            <ac:picMk id="4" creationId="{D4FF3E6E-8609-0448-9975-8CD7E1633447}"/>
          </ac:picMkLst>
        </pc:picChg>
        <pc:picChg chg="add mod">
          <ac:chgData name="marcos aurelio gularte de castro" userId="67f50566e2aee3b4" providerId="LiveId" clId="{1AEE556A-4257-2C4F-A812-B3749B957AEF}" dt="2020-12-09T15:51:49.348" v="103" actId="1035"/>
          <ac:picMkLst>
            <pc:docMk/>
            <pc:sldMk cId="2085823725" sldId="256"/>
            <ac:picMk id="6" creationId="{43A3E16A-1A86-B342-B400-ED7ABB78D43E}"/>
          </ac:picMkLst>
        </pc:picChg>
      </pc:sldChg>
      <pc:sldChg chg="modSp mod">
        <pc:chgData name="marcos aurelio gularte de castro" userId="67f50566e2aee3b4" providerId="LiveId" clId="{1AEE556A-4257-2C4F-A812-B3749B957AEF}" dt="2020-12-09T15:53:53.831" v="106"/>
        <pc:sldMkLst>
          <pc:docMk/>
          <pc:sldMk cId="3877644603" sldId="257"/>
        </pc:sldMkLst>
        <pc:spChg chg="mod">
          <ac:chgData name="marcos aurelio gularte de castro" userId="67f50566e2aee3b4" providerId="LiveId" clId="{1AEE556A-4257-2C4F-A812-B3749B957AEF}" dt="2020-12-09T15:53:33.299" v="105" actId="20577"/>
          <ac:spMkLst>
            <pc:docMk/>
            <pc:sldMk cId="3877644603" sldId="257"/>
            <ac:spMk id="3" creationId="{00000000-0000-0000-0000-000000000000}"/>
          </ac:spMkLst>
        </pc:spChg>
        <pc:spChg chg="mod">
          <ac:chgData name="marcos aurelio gularte de castro" userId="67f50566e2aee3b4" providerId="LiveId" clId="{1AEE556A-4257-2C4F-A812-B3749B957AEF}" dt="2020-12-09T15:53:53.831" v="106"/>
          <ac:spMkLst>
            <pc:docMk/>
            <pc:sldMk cId="3877644603" sldId="257"/>
            <ac:spMk id="15" creationId="{051FCFD7-69B8-8846-AFEB-F59D8B403A71}"/>
          </ac:spMkLst>
        </pc:spChg>
      </pc:sldChg>
      <pc:sldChg chg="addSp delSp modSp mod chgLayout">
        <pc:chgData name="marcos aurelio gularte de castro" userId="67f50566e2aee3b4" providerId="LiveId" clId="{1AEE556A-4257-2C4F-A812-B3749B957AEF}" dt="2020-12-09T15:56:04.088" v="115" actId="242"/>
        <pc:sldMkLst>
          <pc:docMk/>
          <pc:sldMk cId="2924288896" sldId="258"/>
        </pc:sldMkLst>
        <pc:spChg chg="add del mod">
          <ac:chgData name="marcos aurelio gularte de castro" userId="67f50566e2aee3b4" providerId="LiveId" clId="{1AEE556A-4257-2C4F-A812-B3749B957AEF}" dt="2020-12-09T15:55:40.098" v="110" actId="6264"/>
          <ac:spMkLst>
            <pc:docMk/>
            <pc:sldMk cId="2924288896" sldId="258"/>
            <ac:spMk id="2" creationId="{F6460545-6502-8C46-B0BA-C709B948175E}"/>
          </ac:spMkLst>
        </pc:spChg>
        <pc:spChg chg="mod ord">
          <ac:chgData name="marcos aurelio gularte de castro" userId="67f50566e2aee3b4" providerId="LiveId" clId="{1AEE556A-4257-2C4F-A812-B3749B957AEF}" dt="2020-12-09T15:56:04.088" v="115" actId="242"/>
          <ac:spMkLst>
            <pc:docMk/>
            <pc:sldMk cId="2924288896" sldId="258"/>
            <ac:spMk id="3" creationId="{00000000-0000-0000-0000-000000000000}"/>
          </ac:spMkLst>
        </pc:spChg>
        <pc:spChg chg="add del mod">
          <ac:chgData name="marcos aurelio gularte de castro" userId="67f50566e2aee3b4" providerId="LiveId" clId="{1AEE556A-4257-2C4F-A812-B3749B957AEF}" dt="2020-12-09T15:55:40.098" v="110" actId="6264"/>
          <ac:spMkLst>
            <pc:docMk/>
            <pc:sldMk cId="2924288896" sldId="258"/>
            <ac:spMk id="4" creationId="{D16F5568-2459-DD4E-AC28-F58A09F59EAD}"/>
          </ac:spMkLst>
        </pc:spChg>
        <pc:spChg chg="add del mod">
          <ac:chgData name="marcos aurelio gularte de castro" userId="67f50566e2aee3b4" providerId="LiveId" clId="{1AEE556A-4257-2C4F-A812-B3749B957AEF}" dt="2020-12-09T15:55:40.098" v="110" actId="6264"/>
          <ac:spMkLst>
            <pc:docMk/>
            <pc:sldMk cId="2924288896" sldId="258"/>
            <ac:spMk id="5" creationId="{BC237921-AC71-2B4F-82F9-4EBD7034154A}"/>
          </ac:spMkLst>
        </pc:spChg>
        <pc:picChg chg="mod ord modCrop">
          <ac:chgData name="marcos aurelio gularte de castro" userId="67f50566e2aee3b4" providerId="LiveId" clId="{1AEE556A-4257-2C4F-A812-B3749B957AEF}" dt="2020-12-09T15:55:40.098" v="110" actId="6264"/>
          <ac:picMkLst>
            <pc:docMk/>
            <pc:sldMk cId="2924288896" sldId="258"/>
            <ac:picMk id="9" creationId="{EB4B6177-1380-D742-8A43-BED2247349CD}"/>
          </ac:picMkLst>
        </pc:picChg>
        <pc:picChg chg="mod ord modCrop">
          <ac:chgData name="marcos aurelio gularte de castro" userId="67f50566e2aee3b4" providerId="LiveId" clId="{1AEE556A-4257-2C4F-A812-B3749B957AEF}" dt="2020-12-09T15:55:40.098" v="110" actId="6264"/>
          <ac:picMkLst>
            <pc:docMk/>
            <pc:sldMk cId="2924288896" sldId="258"/>
            <ac:picMk id="10" creationId="{4A21C746-9F89-B54A-9A67-C08EEE1C63F5}"/>
          </ac:picMkLst>
        </pc:picChg>
      </pc:sldChg>
      <pc:sldChg chg="modSp mod">
        <pc:chgData name="marcos aurelio gularte de castro" userId="67f50566e2aee3b4" providerId="LiveId" clId="{1AEE556A-4257-2C4F-A812-B3749B957AEF}" dt="2020-12-09T15:57:42.168" v="119" actId="2711"/>
        <pc:sldMkLst>
          <pc:docMk/>
          <pc:sldMk cId="1042832333" sldId="259"/>
        </pc:sldMkLst>
        <pc:spChg chg="mod">
          <ac:chgData name="marcos aurelio gularte de castro" userId="67f50566e2aee3b4" providerId="LiveId" clId="{1AEE556A-4257-2C4F-A812-B3749B957AEF}" dt="2020-12-09T15:57:42.168" v="119" actId="2711"/>
          <ac:spMkLst>
            <pc:docMk/>
            <pc:sldMk cId="1042832333" sldId="259"/>
            <ac:spMk id="3" creationId="{00000000-0000-0000-0000-000000000000}"/>
          </ac:spMkLst>
        </pc:spChg>
      </pc:sldChg>
      <pc:sldChg chg="modSp mod">
        <pc:chgData name="marcos aurelio gularte de castro" userId="67f50566e2aee3b4" providerId="LiveId" clId="{1AEE556A-4257-2C4F-A812-B3749B957AEF}" dt="2020-12-09T15:58:40.685" v="122" actId="2711"/>
        <pc:sldMkLst>
          <pc:docMk/>
          <pc:sldMk cId="2196831686" sldId="260"/>
        </pc:sldMkLst>
        <pc:spChg chg="mod">
          <ac:chgData name="marcos aurelio gularte de castro" userId="67f50566e2aee3b4" providerId="LiveId" clId="{1AEE556A-4257-2C4F-A812-B3749B957AEF}" dt="2020-12-09T15:58:40.685" v="122" actId="2711"/>
          <ac:spMkLst>
            <pc:docMk/>
            <pc:sldMk cId="2196831686" sldId="260"/>
            <ac:spMk id="3" creationId="{00000000-0000-0000-0000-000000000000}"/>
          </ac:spMkLst>
        </pc:spChg>
      </pc:sldChg>
      <pc:sldChg chg="modSp mod">
        <pc:chgData name="marcos aurelio gularte de castro" userId="67f50566e2aee3b4" providerId="LiveId" clId="{1AEE556A-4257-2C4F-A812-B3749B957AEF}" dt="2020-12-09T15:59:40.862" v="125" actId="2711"/>
        <pc:sldMkLst>
          <pc:docMk/>
          <pc:sldMk cId="312171924" sldId="261"/>
        </pc:sldMkLst>
        <pc:spChg chg="mod">
          <ac:chgData name="marcos aurelio gularte de castro" userId="67f50566e2aee3b4" providerId="LiveId" clId="{1AEE556A-4257-2C4F-A812-B3749B957AEF}" dt="2020-12-09T15:59:40.862" v="125" actId="2711"/>
          <ac:spMkLst>
            <pc:docMk/>
            <pc:sldMk cId="312171924" sldId="261"/>
            <ac:spMk id="3" creationId="{00000000-0000-0000-0000-000000000000}"/>
          </ac:spMkLst>
        </pc:spChg>
      </pc:sldChg>
      <pc:sldChg chg="modSp mod">
        <pc:chgData name="marcos aurelio gularte de castro" userId="67f50566e2aee3b4" providerId="LiveId" clId="{1AEE556A-4257-2C4F-A812-B3749B957AEF}" dt="2020-12-09T16:00:38.361" v="132" actId="2711"/>
        <pc:sldMkLst>
          <pc:docMk/>
          <pc:sldMk cId="66949795" sldId="262"/>
        </pc:sldMkLst>
        <pc:spChg chg="mod">
          <ac:chgData name="marcos aurelio gularte de castro" userId="67f50566e2aee3b4" providerId="LiveId" clId="{1AEE556A-4257-2C4F-A812-B3749B957AEF}" dt="2020-12-09T16:00:13.843" v="128" actId="368"/>
          <ac:spMkLst>
            <pc:docMk/>
            <pc:sldMk cId="66949795" sldId="262"/>
            <ac:spMk id="2" creationId="{00000000-0000-0000-0000-000000000000}"/>
          </ac:spMkLst>
        </pc:spChg>
        <pc:spChg chg="mod">
          <ac:chgData name="marcos aurelio gularte de castro" userId="67f50566e2aee3b4" providerId="LiveId" clId="{1AEE556A-4257-2C4F-A812-B3749B957AEF}" dt="2020-12-09T16:00:38.361" v="132" actId="2711"/>
          <ac:spMkLst>
            <pc:docMk/>
            <pc:sldMk cId="66949795" sldId="262"/>
            <ac:spMk id="4" creationId="{00000000-0000-0000-0000-000000000000}"/>
          </ac:spMkLst>
        </pc:spChg>
      </pc:sldChg>
      <pc:sldChg chg="modSp mod">
        <pc:chgData name="marcos aurelio gularte de castro" userId="67f50566e2aee3b4" providerId="LiveId" clId="{1AEE556A-4257-2C4F-A812-B3749B957AEF}" dt="2020-12-09T16:01:52.965" v="136" actId="20577"/>
        <pc:sldMkLst>
          <pc:docMk/>
          <pc:sldMk cId="4235514627" sldId="263"/>
        </pc:sldMkLst>
        <pc:spChg chg="mod">
          <ac:chgData name="marcos aurelio gularte de castro" userId="67f50566e2aee3b4" providerId="LiveId" clId="{1AEE556A-4257-2C4F-A812-B3749B957AEF}" dt="2020-12-09T16:01:35.635" v="133"/>
          <ac:spMkLst>
            <pc:docMk/>
            <pc:sldMk cId="4235514627" sldId="263"/>
            <ac:spMk id="2" creationId="{00000000-0000-0000-0000-000000000000}"/>
          </ac:spMkLst>
        </pc:spChg>
        <pc:spChg chg="mod">
          <ac:chgData name="marcos aurelio gularte de castro" userId="67f50566e2aee3b4" providerId="LiveId" clId="{1AEE556A-4257-2C4F-A812-B3749B957AEF}" dt="2020-12-09T16:01:52.965" v="136" actId="20577"/>
          <ac:spMkLst>
            <pc:docMk/>
            <pc:sldMk cId="4235514627" sldId="263"/>
            <ac:spMk id="3" creationId="{00000000-0000-0000-0000-000000000000}"/>
          </ac:spMkLst>
        </pc:spChg>
      </pc:sldChg>
      <pc:sldChg chg="modSp mod">
        <pc:chgData name="marcos aurelio gularte de castro" userId="67f50566e2aee3b4" providerId="LiveId" clId="{1AEE556A-4257-2C4F-A812-B3749B957AEF}" dt="2020-12-09T16:02:34.566" v="139" actId="20577"/>
        <pc:sldMkLst>
          <pc:docMk/>
          <pc:sldMk cId="3121039700" sldId="264"/>
        </pc:sldMkLst>
        <pc:spChg chg="mod">
          <ac:chgData name="marcos aurelio gularte de castro" userId="67f50566e2aee3b4" providerId="LiveId" clId="{1AEE556A-4257-2C4F-A812-B3749B957AEF}" dt="2020-12-09T16:02:34.566" v="139" actId="20577"/>
          <ac:spMkLst>
            <pc:docMk/>
            <pc:sldMk cId="3121039700" sldId="264"/>
            <ac:spMk id="3" creationId="{00000000-0000-0000-0000-000000000000}"/>
          </ac:spMkLst>
        </pc:spChg>
      </pc:sldChg>
      <pc:sldChg chg="modSp mod">
        <pc:chgData name="marcos aurelio gularte de castro" userId="67f50566e2aee3b4" providerId="LiveId" clId="{1AEE556A-4257-2C4F-A812-B3749B957AEF}" dt="2020-12-09T16:03:54.189" v="146" actId="2711"/>
        <pc:sldMkLst>
          <pc:docMk/>
          <pc:sldMk cId="672899874" sldId="265"/>
        </pc:sldMkLst>
        <pc:spChg chg="mod">
          <ac:chgData name="marcos aurelio gularte de castro" userId="67f50566e2aee3b4" providerId="LiveId" clId="{1AEE556A-4257-2C4F-A812-B3749B957AEF}" dt="2020-12-09T16:03:31.852" v="141" actId="368"/>
          <ac:spMkLst>
            <pc:docMk/>
            <pc:sldMk cId="672899874" sldId="265"/>
            <ac:spMk id="2" creationId="{00000000-0000-0000-0000-000000000000}"/>
          </ac:spMkLst>
        </pc:spChg>
        <pc:spChg chg="mod">
          <ac:chgData name="marcos aurelio gularte de castro" userId="67f50566e2aee3b4" providerId="LiveId" clId="{1AEE556A-4257-2C4F-A812-B3749B957AEF}" dt="2020-12-09T16:03:54.189" v="146" actId="2711"/>
          <ac:spMkLst>
            <pc:docMk/>
            <pc:sldMk cId="672899874" sldId="265"/>
            <ac:spMk id="3" creationId="{00000000-0000-0000-0000-000000000000}"/>
          </ac:spMkLst>
        </pc:spChg>
      </pc:sldChg>
      <pc:sldChg chg="modSp mod">
        <pc:chgData name="marcos aurelio gularte de castro" userId="67f50566e2aee3b4" providerId="LiveId" clId="{1AEE556A-4257-2C4F-A812-B3749B957AEF}" dt="2020-12-09T16:04:48.986" v="148" actId="20577"/>
        <pc:sldMkLst>
          <pc:docMk/>
          <pc:sldMk cId="2513482282" sldId="266"/>
        </pc:sldMkLst>
        <pc:spChg chg="mod">
          <ac:chgData name="marcos aurelio gularte de castro" userId="67f50566e2aee3b4" providerId="LiveId" clId="{1AEE556A-4257-2C4F-A812-B3749B957AEF}" dt="2020-12-09T16:04:48.986" v="148" actId="20577"/>
          <ac:spMkLst>
            <pc:docMk/>
            <pc:sldMk cId="2513482282" sldId="266"/>
            <ac:spMk id="3" creationId="{00000000-0000-0000-0000-000000000000}"/>
          </ac:spMkLst>
        </pc:spChg>
      </pc:sldChg>
      <pc:sldChg chg="addSp delSp modSp mod">
        <pc:chgData name="marcos aurelio gularte de castro" userId="67f50566e2aee3b4" providerId="LiveId" clId="{1AEE556A-4257-2C4F-A812-B3749B957AEF}" dt="2020-12-21T12:02:56.129" v="230" actId="18131"/>
        <pc:sldMkLst>
          <pc:docMk/>
          <pc:sldMk cId="313930359" sldId="267"/>
        </pc:sldMkLst>
        <pc:spChg chg="mod">
          <ac:chgData name="marcos aurelio gularte de castro" userId="67f50566e2aee3b4" providerId="LiveId" clId="{1AEE556A-4257-2C4F-A812-B3749B957AEF}" dt="2020-12-09T16:05:29.121" v="151" actId="368"/>
          <ac:spMkLst>
            <pc:docMk/>
            <pc:sldMk cId="313930359" sldId="267"/>
            <ac:spMk id="3" creationId="{00000000-0000-0000-0000-000000000000}"/>
          </ac:spMkLst>
        </pc:spChg>
        <pc:spChg chg="add del mod">
          <ac:chgData name="marcos aurelio gularte de castro" userId="67f50566e2aee3b4" providerId="LiveId" clId="{1AEE556A-4257-2C4F-A812-B3749B957AEF}" dt="2020-12-21T12:02:49.808" v="229" actId="931"/>
          <ac:spMkLst>
            <pc:docMk/>
            <pc:sldMk cId="313930359" sldId="267"/>
            <ac:spMk id="4" creationId="{FA65D23B-6F6D-9347-814D-AB909406BADC}"/>
          </ac:spMkLst>
        </pc:spChg>
        <pc:picChg chg="add mod modCrop">
          <ac:chgData name="marcos aurelio gularte de castro" userId="67f50566e2aee3b4" providerId="LiveId" clId="{1AEE556A-4257-2C4F-A812-B3749B957AEF}" dt="2020-12-21T12:02:56.129" v="230" actId="18131"/>
          <ac:picMkLst>
            <pc:docMk/>
            <pc:sldMk cId="313930359" sldId="267"/>
            <ac:picMk id="6" creationId="{065862EC-F91D-B24F-886A-A5B5CA2C4B7A}"/>
          </ac:picMkLst>
        </pc:picChg>
        <pc:picChg chg="del">
          <ac:chgData name="marcos aurelio gularte de castro" userId="67f50566e2aee3b4" providerId="LiveId" clId="{1AEE556A-4257-2C4F-A812-B3749B957AEF}" dt="2020-12-21T12:02:27.440" v="228" actId="478"/>
          <ac:picMkLst>
            <pc:docMk/>
            <pc:sldMk cId="313930359" sldId="267"/>
            <ac:picMk id="15" creationId="{490C2148-8EEF-B140-9770-F1A98778A206}"/>
          </ac:picMkLst>
        </pc:picChg>
      </pc:sldChg>
      <pc:sldChg chg="addSp delSp modSp mod">
        <pc:chgData name="marcos aurelio gularte de castro" userId="67f50566e2aee3b4" providerId="LiveId" clId="{1AEE556A-4257-2C4F-A812-B3749B957AEF}" dt="2020-12-21T12:03:26.076" v="232" actId="931"/>
        <pc:sldMkLst>
          <pc:docMk/>
          <pc:sldMk cId="4130153748" sldId="268"/>
        </pc:sldMkLst>
        <pc:spChg chg="mod">
          <ac:chgData name="marcos aurelio gularte de castro" userId="67f50566e2aee3b4" providerId="LiveId" clId="{1AEE556A-4257-2C4F-A812-B3749B957AEF}" dt="2020-12-09T16:06:14.396" v="152"/>
          <ac:spMkLst>
            <pc:docMk/>
            <pc:sldMk cId="4130153748" sldId="268"/>
            <ac:spMk id="2" creationId="{00000000-0000-0000-0000-000000000000}"/>
          </ac:spMkLst>
        </pc:spChg>
        <pc:spChg chg="mod">
          <ac:chgData name="marcos aurelio gularte de castro" userId="67f50566e2aee3b4" providerId="LiveId" clId="{1AEE556A-4257-2C4F-A812-B3749B957AEF}" dt="2020-12-09T16:06:37.536" v="155" actId="2711"/>
          <ac:spMkLst>
            <pc:docMk/>
            <pc:sldMk cId="4130153748" sldId="268"/>
            <ac:spMk id="3" creationId="{00000000-0000-0000-0000-000000000000}"/>
          </ac:spMkLst>
        </pc:spChg>
        <pc:spChg chg="add del mod">
          <ac:chgData name="marcos aurelio gularte de castro" userId="67f50566e2aee3b4" providerId="LiveId" clId="{1AEE556A-4257-2C4F-A812-B3749B957AEF}" dt="2020-12-21T12:03:26.076" v="232" actId="931"/>
          <ac:spMkLst>
            <pc:docMk/>
            <pc:sldMk cId="4130153748" sldId="268"/>
            <ac:spMk id="5" creationId="{6EC3D987-CAED-E840-ACD8-7D4ED90A3BAC}"/>
          </ac:spMkLst>
        </pc:spChg>
        <pc:picChg chg="del">
          <ac:chgData name="marcos aurelio gularte de castro" userId="67f50566e2aee3b4" providerId="LiveId" clId="{1AEE556A-4257-2C4F-A812-B3749B957AEF}" dt="2020-12-21T12:03:14.472" v="231" actId="478"/>
          <ac:picMkLst>
            <pc:docMk/>
            <pc:sldMk cId="4130153748" sldId="268"/>
            <ac:picMk id="7" creationId="{687BE811-BC75-4E40-A773-06EB253BA64C}"/>
          </ac:picMkLst>
        </pc:picChg>
        <pc:picChg chg="add mod">
          <ac:chgData name="marcos aurelio gularte de castro" userId="67f50566e2aee3b4" providerId="LiveId" clId="{1AEE556A-4257-2C4F-A812-B3749B957AEF}" dt="2020-12-21T12:03:26.076" v="232" actId="931"/>
          <ac:picMkLst>
            <pc:docMk/>
            <pc:sldMk cId="4130153748" sldId="268"/>
            <ac:picMk id="8" creationId="{48C0B17A-7801-0642-BB8D-D7A494DF7073}"/>
          </ac:picMkLst>
        </pc:picChg>
      </pc:sldChg>
      <pc:sldChg chg="modSp mod">
        <pc:chgData name="marcos aurelio gularte de castro" userId="67f50566e2aee3b4" providerId="LiveId" clId="{1AEE556A-4257-2C4F-A812-B3749B957AEF}" dt="2020-12-09T16:16:46.802" v="159" actId="368"/>
        <pc:sldMkLst>
          <pc:docMk/>
          <pc:sldMk cId="293613442" sldId="269"/>
        </pc:sldMkLst>
        <pc:spChg chg="mod">
          <ac:chgData name="marcos aurelio gularte de castro" userId="67f50566e2aee3b4" providerId="LiveId" clId="{1AEE556A-4257-2C4F-A812-B3749B957AEF}" dt="2020-12-09T16:16:46.802" v="159" actId="368"/>
          <ac:spMkLst>
            <pc:docMk/>
            <pc:sldMk cId="293613442" sldId="269"/>
            <ac:spMk id="3" creationId="{00000000-0000-0000-0000-000000000000}"/>
          </ac:spMkLst>
        </pc:spChg>
      </pc:sldChg>
      <pc:sldChg chg="modSp mod">
        <pc:chgData name="marcos aurelio gularte de castro" userId="67f50566e2aee3b4" providerId="LiveId" clId="{1AEE556A-4257-2C4F-A812-B3749B957AEF}" dt="2020-12-09T16:18:08.882" v="164" actId="2711"/>
        <pc:sldMkLst>
          <pc:docMk/>
          <pc:sldMk cId="3478689093" sldId="270"/>
        </pc:sldMkLst>
        <pc:spChg chg="mod">
          <ac:chgData name="marcos aurelio gularte de castro" userId="67f50566e2aee3b4" providerId="LiveId" clId="{1AEE556A-4257-2C4F-A812-B3749B957AEF}" dt="2020-12-09T16:17:48.308" v="162" actId="20577"/>
          <ac:spMkLst>
            <pc:docMk/>
            <pc:sldMk cId="3478689093" sldId="270"/>
            <ac:spMk id="2" creationId="{00000000-0000-0000-0000-000000000000}"/>
          </ac:spMkLst>
        </pc:spChg>
        <pc:spChg chg="mod">
          <ac:chgData name="marcos aurelio gularte de castro" userId="67f50566e2aee3b4" providerId="LiveId" clId="{1AEE556A-4257-2C4F-A812-B3749B957AEF}" dt="2020-12-09T16:18:08.882" v="164" actId="2711"/>
          <ac:spMkLst>
            <pc:docMk/>
            <pc:sldMk cId="3478689093" sldId="270"/>
            <ac:spMk id="3" creationId="{00000000-0000-0000-0000-000000000000}"/>
          </ac:spMkLst>
        </pc:spChg>
      </pc:sldChg>
      <pc:sldChg chg="modSp mod modNotesTx">
        <pc:chgData name="marcos aurelio gularte de castro" userId="67f50566e2aee3b4" providerId="LiveId" clId="{1AEE556A-4257-2C4F-A812-B3749B957AEF}" dt="2020-12-09T16:19:07.444" v="170" actId="20577"/>
        <pc:sldMkLst>
          <pc:docMk/>
          <pc:sldMk cId="67350565" sldId="271"/>
        </pc:sldMkLst>
        <pc:spChg chg="mod">
          <ac:chgData name="marcos aurelio gularte de castro" userId="67f50566e2aee3b4" providerId="LiveId" clId="{1AEE556A-4257-2C4F-A812-B3749B957AEF}" dt="2020-12-09T16:18:50.174" v="168" actId="113"/>
          <ac:spMkLst>
            <pc:docMk/>
            <pc:sldMk cId="67350565" sldId="271"/>
            <ac:spMk id="3" creationId="{00000000-0000-0000-0000-000000000000}"/>
          </ac:spMkLst>
        </pc:spChg>
      </pc:sldChg>
      <pc:sldChg chg="modSp mod">
        <pc:chgData name="marcos aurelio gularte de castro" userId="67f50566e2aee3b4" providerId="LiveId" clId="{1AEE556A-4257-2C4F-A812-B3749B957AEF}" dt="2020-12-09T16:19:45.730" v="174" actId="2711"/>
        <pc:sldMkLst>
          <pc:docMk/>
          <pc:sldMk cId="1969823048" sldId="272"/>
        </pc:sldMkLst>
        <pc:spChg chg="mod">
          <ac:chgData name="marcos aurelio gularte de castro" userId="67f50566e2aee3b4" providerId="LiveId" clId="{1AEE556A-4257-2C4F-A812-B3749B957AEF}" dt="2020-12-09T16:19:45.730" v="174" actId="2711"/>
          <ac:spMkLst>
            <pc:docMk/>
            <pc:sldMk cId="1969823048" sldId="272"/>
            <ac:spMk id="3" creationId="{00000000-0000-0000-0000-000000000000}"/>
          </ac:spMkLst>
        </pc:spChg>
      </pc:sldChg>
      <pc:sldChg chg="addSp delSp modSp mod modNotesTx">
        <pc:chgData name="marcos aurelio gularte de castro" userId="67f50566e2aee3b4" providerId="LiveId" clId="{1AEE556A-4257-2C4F-A812-B3749B957AEF}" dt="2020-12-21T12:04:05.255" v="235" actId="18131"/>
        <pc:sldMkLst>
          <pc:docMk/>
          <pc:sldMk cId="1131807277" sldId="273"/>
        </pc:sldMkLst>
        <pc:spChg chg="mod">
          <ac:chgData name="marcos aurelio gularte de castro" userId="67f50566e2aee3b4" providerId="LiveId" clId="{1AEE556A-4257-2C4F-A812-B3749B957AEF}" dt="2020-12-09T16:20:43.746" v="178" actId="1076"/>
          <ac:spMkLst>
            <pc:docMk/>
            <pc:sldMk cId="1131807277" sldId="273"/>
            <ac:spMk id="2" creationId="{00000000-0000-0000-0000-000000000000}"/>
          </ac:spMkLst>
        </pc:spChg>
        <pc:spChg chg="mod">
          <ac:chgData name="marcos aurelio gularte de castro" userId="67f50566e2aee3b4" providerId="LiveId" clId="{1AEE556A-4257-2C4F-A812-B3749B957AEF}" dt="2020-12-09T16:21:23.566" v="184" actId="2711"/>
          <ac:spMkLst>
            <pc:docMk/>
            <pc:sldMk cId="1131807277" sldId="273"/>
            <ac:spMk id="3" creationId="{00000000-0000-0000-0000-000000000000}"/>
          </ac:spMkLst>
        </pc:spChg>
        <pc:spChg chg="add del mod">
          <ac:chgData name="marcos aurelio gularte de castro" userId="67f50566e2aee3b4" providerId="LiveId" clId="{1AEE556A-4257-2C4F-A812-B3749B957AEF}" dt="2020-12-21T12:03:59.365" v="234" actId="931"/>
          <ac:spMkLst>
            <pc:docMk/>
            <pc:sldMk cId="1131807277" sldId="273"/>
            <ac:spMk id="5" creationId="{4BB6198D-F99A-444A-A508-E5C2EC07DF5E}"/>
          </ac:spMkLst>
        </pc:spChg>
        <pc:picChg chg="del">
          <ac:chgData name="marcos aurelio gularte de castro" userId="67f50566e2aee3b4" providerId="LiveId" clId="{1AEE556A-4257-2C4F-A812-B3749B957AEF}" dt="2020-12-21T12:03:53.734" v="233" actId="478"/>
          <ac:picMkLst>
            <pc:docMk/>
            <pc:sldMk cId="1131807277" sldId="273"/>
            <ac:picMk id="7" creationId="{25ABD069-3150-ED46-9479-E471B29A594D}"/>
          </ac:picMkLst>
        </pc:picChg>
        <pc:picChg chg="add mod modCrop">
          <ac:chgData name="marcos aurelio gularte de castro" userId="67f50566e2aee3b4" providerId="LiveId" clId="{1AEE556A-4257-2C4F-A812-B3749B957AEF}" dt="2020-12-21T12:04:05.255" v="235" actId="18131"/>
          <ac:picMkLst>
            <pc:docMk/>
            <pc:sldMk cId="1131807277" sldId="273"/>
            <ac:picMk id="8" creationId="{CC3C6072-7BB4-144D-A370-D04B9A644D58}"/>
          </ac:picMkLst>
        </pc:picChg>
      </pc:sldChg>
      <pc:sldChg chg="modSp mod">
        <pc:chgData name="marcos aurelio gularte de castro" userId="67f50566e2aee3b4" providerId="LiveId" clId="{1AEE556A-4257-2C4F-A812-B3749B957AEF}" dt="2020-12-09T16:22:30.807" v="191" actId="1076"/>
        <pc:sldMkLst>
          <pc:docMk/>
          <pc:sldMk cId="4259080689" sldId="274"/>
        </pc:sldMkLst>
        <pc:spChg chg="mod">
          <ac:chgData name="marcos aurelio gularte de castro" userId="67f50566e2aee3b4" providerId="LiveId" clId="{1AEE556A-4257-2C4F-A812-B3749B957AEF}" dt="2020-12-09T16:22:30.807" v="191" actId="1076"/>
          <ac:spMkLst>
            <pc:docMk/>
            <pc:sldMk cId="4259080689" sldId="274"/>
            <ac:spMk id="3" creationId="{00000000-0000-0000-0000-000000000000}"/>
          </ac:spMkLst>
        </pc:spChg>
      </pc:sldChg>
      <pc:sldChg chg="modSp mod">
        <pc:chgData name="marcos aurelio gularte de castro" userId="67f50566e2aee3b4" providerId="LiveId" clId="{1AEE556A-4257-2C4F-A812-B3749B957AEF}" dt="2020-12-09T16:24:14.815" v="197" actId="20577"/>
        <pc:sldMkLst>
          <pc:docMk/>
          <pc:sldMk cId="2242139957" sldId="275"/>
        </pc:sldMkLst>
        <pc:spChg chg="mod">
          <ac:chgData name="marcos aurelio gularte de castro" userId="67f50566e2aee3b4" providerId="LiveId" clId="{1AEE556A-4257-2C4F-A812-B3749B957AEF}" dt="2020-12-09T16:24:14.815" v="197" actId="20577"/>
          <ac:spMkLst>
            <pc:docMk/>
            <pc:sldMk cId="2242139957" sldId="275"/>
            <ac:spMk id="3" creationId="{00000000-0000-0000-0000-000000000000}"/>
          </ac:spMkLst>
        </pc:spChg>
      </pc:sldChg>
      <pc:sldChg chg="modSp mod">
        <pc:chgData name="marcos aurelio gularte de castro" userId="67f50566e2aee3b4" providerId="LiveId" clId="{1AEE556A-4257-2C4F-A812-B3749B957AEF}" dt="2020-12-09T16:25:30.230" v="202" actId="368"/>
        <pc:sldMkLst>
          <pc:docMk/>
          <pc:sldMk cId="1143117038" sldId="276"/>
        </pc:sldMkLst>
        <pc:spChg chg="mod">
          <ac:chgData name="marcos aurelio gularte de castro" userId="67f50566e2aee3b4" providerId="LiveId" clId="{1AEE556A-4257-2C4F-A812-B3749B957AEF}" dt="2020-12-09T16:25:30.230" v="202" actId="368"/>
          <ac:spMkLst>
            <pc:docMk/>
            <pc:sldMk cId="1143117038" sldId="276"/>
            <ac:spMk id="3" creationId="{00000000-0000-0000-0000-000000000000}"/>
          </ac:spMkLst>
        </pc:spChg>
      </pc:sldChg>
      <pc:sldChg chg="addSp delSp modSp mod chgLayout">
        <pc:chgData name="marcos aurelio gularte de castro" userId="67f50566e2aee3b4" providerId="LiveId" clId="{1AEE556A-4257-2C4F-A812-B3749B957AEF}" dt="2020-12-09T16:29:23.388" v="227" actId="6264"/>
        <pc:sldMkLst>
          <pc:docMk/>
          <pc:sldMk cId="2158698507" sldId="277"/>
        </pc:sldMkLst>
        <pc:spChg chg="mod ord">
          <ac:chgData name="marcos aurelio gularte de castro" userId="67f50566e2aee3b4" providerId="LiveId" clId="{1AEE556A-4257-2C4F-A812-B3749B957AEF}" dt="2020-12-09T16:29:23.388" v="227" actId="6264"/>
          <ac:spMkLst>
            <pc:docMk/>
            <pc:sldMk cId="2158698507" sldId="277"/>
            <ac:spMk id="2" creationId="{00000000-0000-0000-0000-000000000000}"/>
          </ac:spMkLst>
        </pc:spChg>
        <pc:spChg chg="mod ord">
          <ac:chgData name="marcos aurelio gularte de castro" userId="67f50566e2aee3b4" providerId="LiveId" clId="{1AEE556A-4257-2C4F-A812-B3749B957AEF}" dt="2020-12-09T16:29:23.388" v="227" actId="6264"/>
          <ac:spMkLst>
            <pc:docMk/>
            <pc:sldMk cId="2158698507" sldId="277"/>
            <ac:spMk id="3" creationId="{00000000-0000-0000-0000-000000000000}"/>
          </ac:spMkLst>
        </pc:spChg>
        <pc:spChg chg="add del mod">
          <ac:chgData name="marcos aurelio gularte de castro" userId="67f50566e2aee3b4" providerId="LiveId" clId="{1AEE556A-4257-2C4F-A812-B3749B957AEF}" dt="2020-12-09T16:29:23.388" v="227" actId="6264"/>
          <ac:spMkLst>
            <pc:docMk/>
            <pc:sldMk cId="2158698507" sldId="277"/>
            <ac:spMk id="4" creationId="{9E4E348E-D0DE-3841-8A59-137753A1F741}"/>
          </ac:spMkLst>
        </pc:spChg>
        <pc:spChg chg="add del mod">
          <ac:chgData name="marcos aurelio gularte de castro" userId="67f50566e2aee3b4" providerId="LiveId" clId="{1AEE556A-4257-2C4F-A812-B3749B957AEF}" dt="2020-12-09T16:29:23.388" v="227" actId="6264"/>
          <ac:spMkLst>
            <pc:docMk/>
            <pc:sldMk cId="2158698507" sldId="277"/>
            <ac:spMk id="5" creationId="{E4A6CF7A-72E5-3340-BB63-CC4586E8A15D}"/>
          </ac:spMkLst>
        </pc:spChg>
        <pc:spChg chg="add del mod">
          <ac:chgData name="marcos aurelio gularte de castro" userId="67f50566e2aee3b4" providerId="LiveId" clId="{1AEE556A-4257-2C4F-A812-B3749B957AEF}" dt="2020-12-09T16:29:23.388" v="227" actId="6264"/>
          <ac:spMkLst>
            <pc:docMk/>
            <pc:sldMk cId="2158698507" sldId="277"/>
            <ac:spMk id="6" creationId="{08CBB0AF-E2CB-ED41-A987-3EA8C6FF093B}"/>
          </ac:spMkLst>
        </pc:spChg>
        <pc:picChg chg="mod ord modCrop">
          <ac:chgData name="marcos aurelio gularte de castro" userId="67f50566e2aee3b4" providerId="LiveId" clId="{1AEE556A-4257-2C4F-A812-B3749B957AEF}" dt="2020-12-09T16:29:23.388" v="227" actId="6264"/>
          <ac:picMkLst>
            <pc:docMk/>
            <pc:sldMk cId="2158698507" sldId="277"/>
            <ac:picMk id="7" creationId="{6A12B350-C469-0543-A918-D06DEBC1A649}"/>
          </ac:picMkLst>
        </pc:picChg>
      </pc:sldChg>
      <pc:sldChg chg="modSp mod modNotesTx">
        <pc:chgData name="marcos aurelio gularte de castro" userId="67f50566e2aee3b4" providerId="LiveId" clId="{1AEE556A-4257-2C4F-A812-B3749B957AEF}" dt="2020-12-09T16:23:41.767" v="195" actId="20577"/>
        <pc:sldMkLst>
          <pc:docMk/>
          <pc:sldMk cId="998621922" sldId="279"/>
        </pc:sldMkLst>
        <pc:spChg chg="mod">
          <ac:chgData name="marcos aurelio gularte de castro" userId="67f50566e2aee3b4" providerId="LiveId" clId="{1AEE556A-4257-2C4F-A812-B3749B957AEF}" dt="2020-12-09T16:23:25.451" v="193" actId="2711"/>
          <ac:spMkLst>
            <pc:docMk/>
            <pc:sldMk cId="998621922" sldId="279"/>
            <ac:spMk id="3" creationId="{00000000-0000-0000-0000-000000000000}"/>
          </ac:spMkLst>
        </pc:spChg>
      </pc:sldChg>
      <pc:sldChg chg="modNotesTx">
        <pc:chgData name="marcos aurelio gularte de castro" userId="67f50566e2aee3b4" providerId="LiveId" clId="{1AEE556A-4257-2C4F-A812-B3749B957AEF}" dt="2020-12-09T16:28:28.608" v="221" actId="20577"/>
        <pc:sldMkLst>
          <pc:docMk/>
          <pc:sldMk cId="507807755" sldId="280"/>
        </pc:sldMkLst>
      </pc:sldChg>
      <pc:sldMasterChg chg="delSp modSp mod modSldLayout">
        <pc:chgData name="marcos aurelio gularte de castro" userId="67f50566e2aee3b4" providerId="LiveId" clId="{1AEE556A-4257-2C4F-A812-B3749B957AEF}" dt="2020-12-09T16:28:06.948" v="220" actId="1037"/>
        <pc:sldMasterMkLst>
          <pc:docMk/>
          <pc:sldMasterMk cId="1481331956" sldId="2147483667"/>
        </pc:sldMasterMkLst>
        <pc:picChg chg="del mod">
          <ac:chgData name="marcos aurelio gularte de castro" userId="67f50566e2aee3b4" providerId="LiveId" clId="{1AEE556A-4257-2C4F-A812-B3749B957AEF}" dt="2020-12-09T15:37:19.214" v="4" actId="21"/>
          <ac:picMkLst>
            <pc:docMk/>
            <pc:sldMasterMk cId="1481331956" sldId="2147483667"/>
            <ac:picMk id="5" creationId="{3DBAC4A1-5A50-5A4B-AEB0-18F960F26C4F}"/>
          </ac:picMkLst>
        </pc:picChg>
        <pc:picChg chg="mod">
          <ac:chgData name="marcos aurelio gularte de castro" userId="67f50566e2aee3b4" providerId="LiveId" clId="{1AEE556A-4257-2C4F-A812-B3749B957AEF}" dt="2020-12-09T15:37:45.116" v="7" actId="207"/>
          <ac:picMkLst>
            <pc:docMk/>
            <pc:sldMasterMk cId="1481331956" sldId="2147483667"/>
            <ac:picMk id="7" creationId="{F8AF246A-4EC3-E24F-8BD5-7A3824CE1D8A}"/>
          </ac:picMkLst>
        </pc:picChg>
        <pc:sldLayoutChg chg="addSp delSp modSp mod">
          <pc:chgData name="marcos aurelio gularte de castro" userId="67f50566e2aee3b4" providerId="LiveId" clId="{1AEE556A-4257-2C4F-A812-B3749B957AEF}" dt="2020-12-09T15:41:33.865" v="51"/>
          <pc:sldLayoutMkLst>
            <pc:docMk/>
            <pc:sldMasterMk cId="1481331956" sldId="2147483667"/>
            <pc:sldLayoutMk cId="2213830909" sldId="2147483661"/>
          </pc:sldLayoutMkLst>
          <pc:picChg chg="add del mod">
            <ac:chgData name="marcos aurelio gularte de castro" userId="67f50566e2aee3b4" providerId="LiveId" clId="{1AEE556A-4257-2C4F-A812-B3749B957AEF}" dt="2020-12-09T15:41:30.615" v="49" actId="21"/>
            <ac:picMkLst>
              <pc:docMk/>
              <pc:sldMasterMk cId="1481331956" sldId="2147483667"/>
              <pc:sldLayoutMk cId="2213830909" sldId="2147483661"/>
              <ac:picMk id="6" creationId="{5FCB4FF5-93F9-9C41-B4FE-3B45FFBD7BF8}"/>
            </ac:picMkLst>
          </pc:picChg>
          <pc:picChg chg="add mod">
            <ac:chgData name="marcos aurelio gularte de castro" userId="67f50566e2aee3b4" providerId="LiveId" clId="{1AEE556A-4257-2C4F-A812-B3749B957AEF}" dt="2020-12-09T15:41:33.865" v="51"/>
            <ac:picMkLst>
              <pc:docMk/>
              <pc:sldMasterMk cId="1481331956" sldId="2147483667"/>
              <pc:sldLayoutMk cId="2213830909" sldId="2147483661"/>
              <ac:picMk id="7" creationId="{C73B995A-5358-DE44-AF55-15FBDCC05B0F}"/>
            </ac:picMkLst>
          </pc:picChg>
          <pc:picChg chg="del">
            <ac:chgData name="marcos aurelio gularte de castro" userId="67f50566e2aee3b4" providerId="LiveId" clId="{1AEE556A-4257-2C4F-A812-B3749B957AEF}" dt="2020-12-09T15:41:32.333" v="50" actId="478"/>
            <ac:picMkLst>
              <pc:docMk/>
              <pc:sldMasterMk cId="1481331956" sldId="2147483667"/>
              <pc:sldLayoutMk cId="2213830909" sldId="2147483661"/>
              <ac:picMk id="11" creationId="{018CFA39-E2D6-8A46-BE29-0380BFD8C091}"/>
            </ac:picMkLst>
          </pc:picChg>
        </pc:sldLayoutChg>
        <pc:sldLayoutChg chg="addSp delSp modSp mod">
          <pc:chgData name="marcos aurelio gularte de castro" userId="67f50566e2aee3b4" providerId="LiveId" clId="{1AEE556A-4257-2C4F-A812-B3749B957AEF}" dt="2020-12-09T15:41:15.966" v="46"/>
          <pc:sldLayoutMkLst>
            <pc:docMk/>
            <pc:sldMasterMk cId="1481331956" sldId="2147483667"/>
            <pc:sldLayoutMk cId="3399274223" sldId="2147483662"/>
          </pc:sldLayoutMkLst>
          <pc:picChg chg="add del mod">
            <ac:chgData name="marcos aurelio gularte de castro" userId="67f50566e2aee3b4" providerId="LiveId" clId="{1AEE556A-4257-2C4F-A812-B3749B957AEF}" dt="2020-12-09T15:41:11.852" v="44" actId="21"/>
            <ac:picMkLst>
              <pc:docMk/>
              <pc:sldMasterMk cId="1481331956" sldId="2147483667"/>
              <pc:sldLayoutMk cId="3399274223" sldId="2147483662"/>
              <ac:picMk id="8" creationId="{822CAFBF-EA30-A847-A34D-9E2265BE505F}"/>
            </ac:picMkLst>
          </pc:picChg>
          <pc:picChg chg="add mod">
            <ac:chgData name="marcos aurelio gularte de castro" userId="67f50566e2aee3b4" providerId="LiveId" clId="{1AEE556A-4257-2C4F-A812-B3749B957AEF}" dt="2020-12-09T15:41:15.966" v="46"/>
            <ac:picMkLst>
              <pc:docMk/>
              <pc:sldMasterMk cId="1481331956" sldId="2147483667"/>
              <pc:sldLayoutMk cId="3399274223" sldId="2147483662"/>
              <ac:picMk id="9" creationId="{E8867537-BC27-6449-9CDD-B841A28B1C67}"/>
            </ac:picMkLst>
          </pc:picChg>
          <pc:picChg chg="del">
            <ac:chgData name="marcos aurelio gularte de castro" userId="67f50566e2aee3b4" providerId="LiveId" clId="{1AEE556A-4257-2C4F-A812-B3749B957AEF}" dt="2020-12-09T15:41:13.613" v="45" actId="478"/>
            <ac:picMkLst>
              <pc:docMk/>
              <pc:sldMasterMk cId="1481331956" sldId="2147483667"/>
              <pc:sldLayoutMk cId="3399274223" sldId="2147483662"/>
              <ac:picMk id="42" creationId="{4F6753B8-D0F9-A343-86E0-682B62C212FB}"/>
            </ac:picMkLst>
          </pc:picChg>
        </pc:sldLayoutChg>
        <pc:sldLayoutChg chg="addSp delSp modSp mod">
          <pc:chgData name="marcos aurelio gularte de castro" userId="67f50566e2aee3b4" providerId="LiveId" clId="{1AEE556A-4257-2C4F-A812-B3749B957AEF}" dt="2020-12-09T15:42:03.873" v="60"/>
          <pc:sldLayoutMkLst>
            <pc:docMk/>
            <pc:sldMasterMk cId="1481331956" sldId="2147483667"/>
            <pc:sldLayoutMk cId="2946649125" sldId="2147483663"/>
          </pc:sldLayoutMkLst>
          <pc:picChg chg="add del mod">
            <ac:chgData name="marcos aurelio gularte de castro" userId="67f50566e2aee3b4" providerId="LiveId" clId="{1AEE556A-4257-2C4F-A812-B3749B957AEF}" dt="2020-12-09T15:42:00.657" v="58" actId="21"/>
            <ac:picMkLst>
              <pc:docMk/>
              <pc:sldMasterMk cId="1481331956" sldId="2147483667"/>
              <pc:sldLayoutMk cId="2946649125" sldId="2147483663"/>
              <ac:picMk id="7" creationId="{96EA2CF2-0BA6-3E46-BC24-8ACE899377A8}"/>
            </ac:picMkLst>
          </pc:picChg>
          <pc:picChg chg="del">
            <ac:chgData name="marcos aurelio gularte de castro" userId="67f50566e2aee3b4" providerId="LiveId" clId="{1AEE556A-4257-2C4F-A812-B3749B957AEF}" dt="2020-12-09T15:42:02.302" v="59" actId="478"/>
            <ac:picMkLst>
              <pc:docMk/>
              <pc:sldMasterMk cId="1481331956" sldId="2147483667"/>
              <pc:sldLayoutMk cId="2946649125" sldId="2147483663"/>
              <ac:picMk id="8" creationId="{2B849E26-FD60-5044-A7BD-A5F4D0CCFD3D}"/>
            </ac:picMkLst>
          </pc:picChg>
          <pc:picChg chg="add mod">
            <ac:chgData name="marcos aurelio gularte de castro" userId="67f50566e2aee3b4" providerId="LiveId" clId="{1AEE556A-4257-2C4F-A812-B3749B957AEF}" dt="2020-12-09T15:42:03.873" v="60"/>
            <ac:picMkLst>
              <pc:docMk/>
              <pc:sldMasterMk cId="1481331956" sldId="2147483667"/>
              <pc:sldLayoutMk cId="2946649125" sldId="2147483663"/>
              <ac:picMk id="9" creationId="{8091C213-6C5D-DA41-8FA1-0A12FC582C78}"/>
            </ac:picMkLst>
          </pc:picChg>
        </pc:sldLayoutChg>
        <pc:sldLayoutChg chg="addSp delSp modSp mod">
          <pc:chgData name="marcos aurelio gularte de castro" userId="67f50566e2aee3b4" providerId="LiveId" clId="{1AEE556A-4257-2C4F-A812-B3749B957AEF}" dt="2020-12-09T15:42:21.095" v="64"/>
          <pc:sldLayoutMkLst>
            <pc:docMk/>
            <pc:sldMasterMk cId="1481331956" sldId="2147483667"/>
            <pc:sldLayoutMk cId="277770916" sldId="2147483664"/>
          </pc:sldLayoutMkLst>
          <pc:picChg chg="add mod">
            <ac:chgData name="marcos aurelio gularte de castro" userId="67f50566e2aee3b4" providerId="LiveId" clId="{1AEE556A-4257-2C4F-A812-B3749B957AEF}" dt="2020-12-09T15:42:21.095" v="64"/>
            <ac:picMkLst>
              <pc:docMk/>
              <pc:sldMasterMk cId="1481331956" sldId="2147483667"/>
              <pc:sldLayoutMk cId="277770916" sldId="2147483664"/>
              <ac:picMk id="6" creationId="{6107DBB7-823C-B640-843E-884B0FD6BD3B}"/>
            </ac:picMkLst>
          </pc:picChg>
          <pc:picChg chg="del">
            <ac:chgData name="marcos aurelio gularte de castro" userId="67f50566e2aee3b4" providerId="LiveId" clId="{1AEE556A-4257-2C4F-A812-B3749B957AEF}" dt="2020-12-09T15:42:19.458" v="63" actId="478"/>
            <ac:picMkLst>
              <pc:docMk/>
              <pc:sldMasterMk cId="1481331956" sldId="2147483667"/>
              <pc:sldLayoutMk cId="277770916" sldId="2147483664"/>
              <ac:picMk id="8" creationId="{2B849E26-FD60-5044-A7BD-A5F4D0CCFD3D}"/>
            </ac:picMkLst>
          </pc:picChg>
        </pc:sldLayoutChg>
        <pc:sldLayoutChg chg="addSp delSp modSp mod">
          <pc:chgData name="marcos aurelio gularte de castro" userId="67f50566e2aee3b4" providerId="LiveId" clId="{1AEE556A-4257-2C4F-A812-B3749B957AEF}" dt="2020-12-09T15:41:48.040" v="55"/>
          <pc:sldLayoutMkLst>
            <pc:docMk/>
            <pc:sldMasterMk cId="1481331956" sldId="2147483667"/>
            <pc:sldLayoutMk cId="3885108598" sldId="2147483665"/>
          </pc:sldLayoutMkLst>
          <pc:picChg chg="add del mod">
            <ac:chgData name="marcos aurelio gularte de castro" userId="67f50566e2aee3b4" providerId="LiveId" clId="{1AEE556A-4257-2C4F-A812-B3749B957AEF}" dt="2020-12-09T15:41:44.041" v="53" actId="21"/>
            <ac:picMkLst>
              <pc:docMk/>
              <pc:sldMasterMk cId="1481331956" sldId="2147483667"/>
              <pc:sldLayoutMk cId="3885108598" sldId="2147483665"/>
              <ac:picMk id="5" creationId="{BAF7A453-1A05-2D4F-8B01-F14E58DDE6C7}"/>
            </ac:picMkLst>
          </pc:picChg>
          <pc:picChg chg="add mod">
            <ac:chgData name="marcos aurelio gularte de castro" userId="67f50566e2aee3b4" providerId="LiveId" clId="{1AEE556A-4257-2C4F-A812-B3749B957AEF}" dt="2020-12-09T15:41:48.040" v="55"/>
            <ac:picMkLst>
              <pc:docMk/>
              <pc:sldMasterMk cId="1481331956" sldId="2147483667"/>
              <pc:sldLayoutMk cId="3885108598" sldId="2147483665"/>
              <ac:picMk id="6" creationId="{C83C1677-E32F-C947-878E-1CDF16B49EF2}"/>
            </ac:picMkLst>
          </pc:picChg>
          <pc:picChg chg="del">
            <ac:chgData name="marcos aurelio gularte de castro" userId="67f50566e2aee3b4" providerId="LiveId" clId="{1AEE556A-4257-2C4F-A812-B3749B957AEF}" dt="2020-12-09T15:41:45.685" v="54" actId="478"/>
            <ac:picMkLst>
              <pc:docMk/>
              <pc:sldMasterMk cId="1481331956" sldId="2147483667"/>
              <pc:sldLayoutMk cId="3885108598" sldId="2147483665"/>
              <ac:picMk id="11" creationId="{018CFA39-E2D6-8A46-BE29-0380BFD8C091}"/>
            </ac:picMkLst>
          </pc:picChg>
        </pc:sldLayoutChg>
        <pc:sldLayoutChg chg="addSp delSp modSp mod">
          <pc:chgData name="marcos aurelio gularte de castro" userId="67f50566e2aee3b4" providerId="LiveId" clId="{1AEE556A-4257-2C4F-A812-B3749B957AEF}" dt="2020-12-09T15:42:13.558" v="62"/>
          <pc:sldLayoutMkLst>
            <pc:docMk/>
            <pc:sldMasterMk cId="1481331956" sldId="2147483667"/>
            <pc:sldLayoutMk cId="3177802027" sldId="2147483666"/>
          </pc:sldLayoutMkLst>
          <pc:picChg chg="add mod">
            <ac:chgData name="marcos aurelio gularte de castro" userId="67f50566e2aee3b4" providerId="LiveId" clId="{1AEE556A-4257-2C4F-A812-B3749B957AEF}" dt="2020-12-09T15:42:13.558" v="62"/>
            <ac:picMkLst>
              <pc:docMk/>
              <pc:sldMasterMk cId="1481331956" sldId="2147483667"/>
              <pc:sldLayoutMk cId="3177802027" sldId="2147483666"/>
              <ac:picMk id="7" creationId="{75C43BAD-FCB3-BF47-B633-DE9BA4F0CB9A}"/>
            </ac:picMkLst>
          </pc:picChg>
          <pc:picChg chg="del">
            <ac:chgData name="marcos aurelio gularte de castro" userId="67f50566e2aee3b4" providerId="LiveId" clId="{1AEE556A-4257-2C4F-A812-B3749B957AEF}" dt="2020-12-09T15:42:11.763" v="61" actId="478"/>
            <ac:picMkLst>
              <pc:docMk/>
              <pc:sldMasterMk cId="1481331956" sldId="2147483667"/>
              <pc:sldLayoutMk cId="3177802027" sldId="2147483666"/>
              <ac:picMk id="8" creationId="{2B849E26-FD60-5044-A7BD-A5F4D0CCFD3D}"/>
            </ac:picMkLst>
          </pc:picChg>
        </pc:sldLayoutChg>
        <pc:sldLayoutChg chg="delSp modSp mod">
          <pc:chgData name="marcos aurelio gularte de castro" userId="67f50566e2aee3b4" providerId="LiveId" clId="{1AEE556A-4257-2C4F-A812-B3749B957AEF}" dt="2020-12-09T15:49:44.057" v="87" actId="20577"/>
          <pc:sldLayoutMkLst>
            <pc:docMk/>
            <pc:sldMasterMk cId="1481331956" sldId="2147483667"/>
            <pc:sldLayoutMk cId="2152276277" sldId="2147483668"/>
          </pc:sldLayoutMkLst>
          <pc:spChg chg="del mod">
            <ac:chgData name="marcos aurelio gularte de castro" userId="67f50566e2aee3b4" providerId="LiveId" clId="{1AEE556A-4257-2C4F-A812-B3749B957AEF}" dt="2020-12-09T15:45:57.845" v="68" actId="478"/>
            <ac:spMkLst>
              <pc:docMk/>
              <pc:sldMasterMk cId="1481331956" sldId="2147483667"/>
              <pc:sldLayoutMk cId="2152276277" sldId="2147483668"/>
              <ac:spMk id="5" creationId="{A85AD76C-5D5B-7D4B-B403-42DDD548EFEE}"/>
            </ac:spMkLst>
          </pc:spChg>
          <pc:spChg chg="mod">
            <ac:chgData name="marcos aurelio gularte de castro" userId="67f50566e2aee3b4" providerId="LiveId" clId="{1AEE556A-4257-2C4F-A812-B3749B957AEF}" dt="2020-12-09T15:49:44.057" v="87" actId="20577"/>
            <ac:spMkLst>
              <pc:docMk/>
              <pc:sldMasterMk cId="1481331956" sldId="2147483667"/>
              <pc:sldLayoutMk cId="2152276277" sldId="2147483668"/>
              <ac:spMk id="10" creationId="{EFFBA9B2-C1B5-F94B-A3A8-8E4628F64A21}"/>
            </ac:spMkLst>
          </pc:spChg>
          <pc:picChg chg="del mod">
            <ac:chgData name="marcos aurelio gularte de castro" userId="67f50566e2aee3b4" providerId="LiveId" clId="{1AEE556A-4257-2C4F-A812-B3749B957AEF}" dt="2020-12-09T15:36:41.450" v="1" actId="478"/>
            <ac:picMkLst>
              <pc:docMk/>
              <pc:sldMasterMk cId="1481331956" sldId="2147483667"/>
              <pc:sldLayoutMk cId="2152276277" sldId="2147483668"/>
              <ac:picMk id="4" creationId="{681B1B24-946D-064F-B842-A7635C8DECAD}"/>
            </ac:picMkLst>
          </pc:picChg>
          <pc:picChg chg="mod">
            <ac:chgData name="marcos aurelio gularte de castro" userId="67f50566e2aee3b4" providerId="LiveId" clId="{1AEE556A-4257-2C4F-A812-B3749B957AEF}" dt="2020-12-09T15:36:50.260" v="2" actId="14826"/>
            <ac:picMkLst>
              <pc:docMk/>
              <pc:sldMasterMk cId="1481331956" sldId="2147483667"/>
              <pc:sldLayoutMk cId="2152276277" sldId="2147483668"/>
              <ac:picMk id="8" creationId="{810BFEB8-B5EB-D844-907A-851139896464}"/>
            </ac:picMkLst>
          </pc:picChg>
        </pc:sldLayoutChg>
        <pc:sldLayoutChg chg="addSp delSp modSp mod">
          <pc:chgData name="marcos aurelio gularte de castro" userId="67f50566e2aee3b4" providerId="LiveId" clId="{1AEE556A-4257-2C4F-A812-B3749B957AEF}" dt="2020-12-09T15:38:46.031" v="13"/>
          <pc:sldLayoutMkLst>
            <pc:docMk/>
            <pc:sldMasterMk cId="1481331956" sldId="2147483667"/>
            <pc:sldLayoutMk cId="92193511" sldId="2147483671"/>
          </pc:sldLayoutMkLst>
          <pc:picChg chg="del mod">
            <ac:chgData name="marcos aurelio gularte de castro" userId="67f50566e2aee3b4" providerId="LiveId" clId="{1AEE556A-4257-2C4F-A812-B3749B957AEF}" dt="2020-12-09T15:38:41.238" v="11" actId="21"/>
            <ac:picMkLst>
              <pc:docMk/>
              <pc:sldMasterMk cId="1481331956" sldId="2147483667"/>
              <pc:sldLayoutMk cId="92193511" sldId="2147483671"/>
              <ac:picMk id="8" creationId="{0767D849-FE4E-654A-95C2-5C9007D735E2}"/>
            </ac:picMkLst>
          </pc:picChg>
          <pc:picChg chg="add mod">
            <ac:chgData name="marcos aurelio gularte de castro" userId="67f50566e2aee3b4" providerId="LiveId" clId="{1AEE556A-4257-2C4F-A812-B3749B957AEF}" dt="2020-12-09T15:38:46.031" v="13"/>
            <ac:picMkLst>
              <pc:docMk/>
              <pc:sldMasterMk cId="1481331956" sldId="2147483667"/>
              <pc:sldLayoutMk cId="92193511" sldId="2147483671"/>
              <ac:picMk id="12" creationId="{97616863-2CDE-934D-8B6C-92FF5EA9109E}"/>
            </ac:picMkLst>
          </pc:picChg>
          <pc:picChg chg="del">
            <ac:chgData name="marcos aurelio gularte de castro" userId="67f50566e2aee3b4" providerId="LiveId" clId="{1AEE556A-4257-2C4F-A812-B3749B957AEF}" dt="2020-12-09T15:38:43.993" v="12" actId="478"/>
            <ac:picMkLst>
              <pc:docMk/>
              <pc:sldMasterMk cId="1481331956" sldId="2147483667"/>
              <pc:sldLayoutMk cId="92193511" sldId="2147483671"/>
              <ac:picMk id="42" creationId="{4F6753B8-D0F9-A343-86E0-682B62C212FB}"/>
            </ac:picMkLst>
          </pc:picChg>
        </pc:sldLayoutChg>
        <pc:sldLayoutChg chg="addSp delSp modSp mod">
          <pc:chgData name="marcos aurelio gularte de castro" userId="67f50566e2aee3b4" providerId="LiveId" clId="{1AEE556A-4257-2C4F-A812-B3749B957AEF}" dt="2020-12-09T16:28:06.948" v="220" actId="1037"/>
          <pc:sldLayoutMkLst>
            <pc:docMk/>
            <pc:sldMasterMk cId="1481331956" sldId="2147483667"/>
            <pc:sldLayoutMk cId="461916352" sldId="2147483672"/>
          </pc:sldLayoutMkLst>
          <pc:picChg chg="del">
            <ac:chgData name="marcos aurelio gularte de castro" userId="67f50566e2aee3b4" providerId="LiveId" clId="{1AEE556A-4257-2C4F-A812-B3749B957AEF}" dt="2020-12-09T16:27:58.254" v="211" actId="478"/>
            <ac:picMkLst>
              <pc:docMk/>
              <pc:sldMasterMk cId="1481331956" sldId="2147483667"/>
              <pc:sldLayoutMk cId="461916352" sldId="2147483672"/>
              <ac:picMk id="4" creationId="{44D73E92-4D7E-EC49-9EB2-467D89CE12B5}"/>
            </ac:picMkLst>
          </pc:picChg>
          <pc:picChg chg="add del mod">
            <ac:chgData name="marcos aurelio gularte de castro" userId="67f50566e2aee3b4" providerId="LiveId" clId="{1AEE556A-4257-2C4F-A812-B3749B957AEF}" dt="2020-12-09T16:27:30.828" v="206" actId="478"/>
            <ac:picMkLst>
              <pc:docMk/>
              <pc:sldMasterMk cId="1481331956" sldId="2147483667"/>
              <pc:sldLayoutMk cId="461916352" sldId="2147483672"/>
              <ac:picMk id="5" creationId="{3D7C73F8-B1DD-AF4A-B595-6021132A4B02}"/>
            </ac:picMkLst>
          </pc:picChg>
          <pc:picChg chg="add del mod">
            <ac:chgData name="marcos aurelio gularte de castro" userId="67f50566e2aee3b4" providerId="LiveId" clId="{1AEE556A-4257-2C4F-A812-B3749B957AEF}" dt="2020-12-09T16:27:55.332" v="210" actId="21"/>
            <ac:picMkLst>
              <pc:docMk/>
              <pc:sldMasterMk cId="1481331956" sldId="2147483667"/>
              <pc:sldLayoutMk cId="461916352" sldId="2147483672"/>
              <ac:picMk id="6" creationId="{C6DAFC1F-CD61-0147-95DF-AA4E645FA993}"/>
            </ac:picMkLst>
          </pc:picChg>
          <pc:picChg chg="add mod">
            <ac:chgData name="marcos aurelio gularte de castro" userId="67f50566e2aee3b4" providerId="LiveId" clId="{1AEE556A-4257-2C4F-A812-B3749B957AEF}" dt="2020-12-09T15:38:56.657" v="15"/>
            <ac:picMkLst>
              <pc:docMk/>
              <pc:sldMasterMk cId="1481331956" sldId="2147483667"/>
              <pc:sldLayoutMk cId="461916352" sldId="2147483672"/>
              <ac:picMk id="9" creationId="{5EE8EE3B-F1EE-1F4F-9225-8D77E2FB4172}"/>
            </ac:picMkLst>
          </pc:picChg>
          <pc:picChg chg="add mod">
            <ac:chgData name="marcos aurelio gularte de castro" userId="67f50566e2aee3b4" providerId="LiveId" clId="{1AEE556A-4257-2C4F-A812-B3749B957AEF}" dt="2020-12-09T16:28:06.948" v="220" actId="1037"/>
            <ac:picMkLst>
              <pc:docMk/>
              <pc:sldMasterMk cId="1481331956" sldId="2147483667"/>
              <pc:sldLayoutMk cId="461916352" sldId="2147483672"/>
              <ac:picMk id="12" creationId="{4F4E2561-7FE3-D44F-84C8-DE736941D312}"/>
            </ac:picMkLst>
          </pc:picChg>
          <pc:picChg chg="del">
            <ac:chgData name="marcos aurelio gularte de castro" userId="67f50566e2aee3b4" providerId="LiveId" clId="{1AEE556A-4257-2C4F-A812-B3749B957AEF}" dt="2020-12-09T15:38:55.100" v="14" actId="478"/>
            <ac:picMkLst>
              <pc:docMk/>
              <pc:sldMasterMk cId="1481331956" sldId="2147483667"/>
              <pc:sldLayoutMk cId="461916352" sldId="2147483672"/>
              <ac:picMk id="42" creationId="{4F6753B8-D0F9-A343-86E0-682B62C212FB}"/>
            </ac:picMkLst>
          </pc:picChg>
        </pc:sldLayoutChg>
        <pc:sldLayoutChg chg="addSp delSp modSp mod">
          <pc:chgData name="marcos aurelio gularte de castro" userId="67f50566e2aee3b4" providerId="LiveId" clId="{1AEE556A-4257-2C4F-A812-B3749B957AEF}" dt="2020-12-09T15:39:05.561" v="17"/>
          <pc:sldLayoutMkLst>
            <pc:docMk/>
            <pc:sldMasterMk cId="1481331956" sldId="2147483667"/>
            <pc:sldLayoutMk cId="1820081082" sldId="2147483673"/>
          </pc:sldLayoutMkLst>
          <pc:picChg chg="add mod">
            <ac:chgData name="marcos aurelio gularte de castro" userId="67f50566e2aee3b4" providerId="LiveId" clId="{1AEE556A-4257-2C4F-A812-B3749B957AEF}" dt="2020-12-09T15:39:05.561" v="17"/>
            <ac:picMkLst>
              <pc:docMk/>
              <pc:sldMasterMk cId="1481331956" sldId="2147483667"/>
              <pc:sldLayoutMk cId="1820081082" sldId="2147483673"/>
              <ac:picMk id="6" creationId="{149FEFE9-F668-2440-9630-BFB45759A50E}"/>
            </ac:picMkLst>
          </pc:picChg>
          <pc:picChg chg="del">
            <ac:chgData name="marcos aurelio gularte de castro" userId="67f50566e2aee3b4" providerId="LiveId" clId="{1AEE556A-4257-2C4F-A812-B3749B957AEF}" dt="2020-12-09T15:39:03.917" v="16" actId="478"/>
            <ac:picMkLst>
              <pc:docMk/>
              <pc:sldMasterMk cId="1481331956" sldId="2147483667"/>
              <pc:sldLayoutMk cId="1820081082" sldId="2147483673"/>
              <ac:picMk id="42" creationId="{4F6753B8-D0F9-A343-86E0-682B62C212FB}"/>
            </ac:picMkLst>
          </pc:picChg>
        </pc:sldLayoutChg>
        <pc:sldLayoutChg chg="addSp delSp modSp mod">
          <pc:chgData name="marcos aurelio gularte de castro" userId="67f50566e2aee3b4" providerId="LiveId" clId="{1AEE556A-4257-2C4F-A812-B3749B957AEF}" dt="2020-12-09T15:39:25.183" v="23"/>
          <pc:sldLayoutMkLst>
            <pc:docMk/>
            <pc:sldMasterMk cId="1481331956" sldId="2147483667"/>
            <pc:sldLayoutMk cId="2388181588" sldId="2147483674"/>
          </pc:sldLayoutMkLst>
          <pc:picChg chg="del">
            <ac:chgData name="marcos aurelio gularte de castro" userId="67f50566e2aee3b4" providerId="LiveId" clId="{1AEE556A-4257-2C4F-A812-B3749B957AEF}" dt="2020-12-09T15:39:21.167" v="21" actId="478"/>
            <ac:picMkLst>
              <pc:docMk/>
              <pc:sldMasterMk cId="1481331956" sldId="2147483667"/>
              <pc:sldLayoutMk cId="2388181588" sldId="2147483674"/>
              <ac:picMk id="6" creationId="{DEAC4696-9EEF-C945-A7FA-E1ABF9E50AA1}"/>
            </ac:picMkLst>
          </pc:picChg>
          <pc:picChg chg="add del mod">
            <ac:chgData name="marcos aurelio gularte de castro" userId="67f50566e2aee3b4" providerId="LiveId" clId="{1AEE556A-4257-2C4F-A812-B3749B957AEF}" dt="2020-12-09T15:39:19.856" v="20" actId="21"/>
            <ac:picMkLst>
              <pc:docMk/>
              <pc:sldMasterMk cId="1481331956" sldId="2147483667"/>
              <pc:sldLayoutMk cId="2388181588" sldId="2147483674"/>
              <ac:picMk id="8" creationId="{3E301921-7713-2B43-935C-4227D31F3D72}"/>
            </ac:picMkLst>
          </pc:picChg>
          <pc:picChg chg="add mod">
            <ac:chgData name="marcos aurelio gularte de castro" userId="67f50566e2aee3b4" providerId="LiveId" clId="{1AEE556A-4257-2C4F-A812-B3749B957AEF}" dt="2020-12-09T15:39:25.183" v="23"/>
            <ac:picMkLst>
              <pc:docMk/>
              <pc:sldMasterMk cId="1481331956" sldId="2147483667"/>
              <pc:sldLayoutMk cId="2388181588" sldId="2147483674"/>
              <ac:picMk id="9" creationId="{412C8224-12D4-304D-A6EA-881B8DE63142}"/>
            </ac:picMkLst>
          </pc:picChg>
          <pc:picChg chg="del">
            <ac:chgData name="marcos aurelio gularte de castro" userId="67f50566e2aee3b4" providerId="LiveId" clId="{1AEE556A-4257-2C4F-A812-B3749B957AEF}" dt="2020-12-09T15:39:23.751" v="22" actId="478"/>
            <ac:picMkLst>
              <pc:docMk/>
              <pc:sldMasterMk cId="1481331956" sldId="2147483667"/>
              <pc:sldLayoutMk cId="2388181588" sldId="2147483674"/>
              <ac:picMk id="11" creationId="{018CFA39-E2D6-8A46-BE29-0380BFD8C091}"/>
            </ac:picMkLst>
          </pc:picChg>
        </pc:sldLayoutChg>
        <pc:sldLayoutChg chg="addSp delSp modSp mod">
          <pc:chgData name="marcos aurelio gularte de castro" userId="67f50566e2aee3b4" providerId="LiveId" clId="{1AEE556A-4257-2C4F-A812-B3749B957AEF}" dt="2020-12-09T15:40:00.716" v="29"/>
          <pc:sldLayoutMkLst>
            <pc:docMk/>
            <pc:sldMasterMk cId="1481331956" sldId="2147483667"/>
            <pc:sldLayoutMk cId="3677294376" sldId="2147483676"/>
          </pc:sldLayoutMkLst>
          <pc:picChg chg="del">
            <ac:chgData name="marcos aurelio gularte de castro" userId="67f50566e2aee3b4" providerId="LiveId" clId="{1AEE556A-4257-2C4F-A812-B3749B957AEF}" dt="2020-12-09T15:39:57.454" v="27" actId="478"/>
            <ac:picMkLst>
              <pc:docMk/>
              <pc:sldMasterMk cId="1481331956" sldId="2147483667"/>
              <pc:sldLayoutMk cId="3677294376" sldId="2147483676"/>
              <ac:picMk id="7" creationId="{845D5A5B-1E64-0A4D-A1B0-BD96C6DBAAF0}"/>
            </ac:picMkLst>
          </pc:picChg>
          <pc:picChg chg="del">
            <ac:chgData name="marcos aurelio gularte de castro" userId="67f50566e2aee3b4" providerId="LiveId" clId="{1AEE556A-4257-2C4F-A812-B3749B957AEF}" dt="2020-12-09T15:39:59.256" v="28" actId="478"/>
            <ac:picMkLst>
              <pc:docMk/>
              <pc:sldMasterMk cId="1481331956" sldId="2147483667"/>
              <pc:sldLayoutMk cId="3677294376" sldId="2147483676"/>
              <ac:picMk id="8" creationId="{2B849E26-FD60-5044-A7BD-A5F4D0CCFD3D}"/>
            </ac:picMkLst>
          </pc:picChg>
          <pc:picChg chg="add del mod">
            <ac:chgData name="marcos aurelio gularte de castro" userId="67f50566e2aee3b4" providerId="LiveId" clId="{1AEE556A-4257-2C4F-A812-B3749B957AEF}" dt="2020-12-09T15:39:55.229" v="26" actId="21"/>
            <ac:picMkLst>
              <pc:docMk/>
              <pc:sldMasterMk cId="1481331956" sldId="2147483667"/>
              <pc:sldLayoutMk cId="3677294376" sldId="2147483676"/>
              <ac:picMk id="10" creationId="{6CAC9107-C653-8D43-9F44-DD5619ACAA21}"/>
            </ac:picMkLst>
          </pc:picChg>
          <pc:picChg chg="add mod">
            <ac:chgData name="marcos aurelio gularte de castro" userId="67f50566e2aee3b4" providerId="LiveId" clId="{1AEE556A-4257-2C4F-A812-B3749B957AEF}" dt="2020-12-09T15:40:00.716" v="29"/>
            <ac:picMkLst>
              <pc:docMk/>
              <pc:sldMasterMk cId="1481331956" sldId="2147483667"/>
              <pc:sldLayoutMk cId="3677294376" sldId="2147483676"/>
              <ac:picMk id="11" creationId="{C816ED7B-5566-3242-BF70-E310771A7E45}"/>
            </ac:picMkLst>
          </pc:picChg>
        </pc:sldLayoutChg>
        <pc:sldLayoutChg chg="addSp delSp modSp mod">
          <pc:chgData name="marcos aurelio gularte de castro" userId="67f50566e2aee3b4" providerId="LiveId" clId="{1AEE556A-4257-2C4F-A812-B3749B957AEF}" dt="2020-12-09T15:40:20.528" v="36"/>
          <pc:sldLayoutMkLst>
            <pc:docMk/>
            <pc:sldMasterMk cId="1481331956" sldId="2147483667"/>
            <pc:sldLayoutMk cId="4264848751" sldId="2147483677"/>
          </pc:sldLayoutMkLst>
          <pc:picChg chg="del">
            <ac:chgData name="marcos aurelio gularte de castro" userId="67f50566e2aee3b4" providerId="LiveId" clId="{1AEE556A-4257-2C4F-A812-B3749B957AEF}" dt="2020-12-09T15:40:15.261" v="34" actId="478"/>
            <ac:picMkLst>
              <pc:docMk/>
              <pc:sldMasterMk cId="1481331956" sldId="2147483667"/>
              <pc:sldLayoutMk cId="4264848751" sldId="2147483677"/>
              <ac:picMk id="7" creationId="{58B1C91E-541F-EE4E-B908-5C9A22DDA6A5}"/>
            </ac:picMkLst>
          </pc:picChg>
          <pc:picChg chg="del">
            <ac:chgData name="marcos aurelio gularte de castro" userId="67f50566e2aee3b4" providerId="LiveId" clId="{1AEE556A-4257-2C4F-A812-B3749B957AEF}" dt="2020-12-09T15:40:18.523" v="35" actId="478"/>
            <ac:picMkLst>
              <pc:docMk/>
              <pc:sldMasterMk cId="1481331956" sldId="2147483667"/>
              <pc:sldLayoutMk cId="4264848751" sldId="2147483677"/>
              <ac:picMk id="8" creationId="{2B849E26-FD60-5044-A7BD-A5F4D0CCFD3D}"/>
            </ac:picMkLst>
          </pc:picChg>
          <pc:picChg chg="add del mod">
            <ac:chgData name="marcos aurelio gularte de castro" userId="67f50566e2aee3b4" providerId="LiveId" clId="{1AEE556A-4257-2C4F-A812-B3749B957AEF}" dt="2020-12-09T15:40:12.198" v="33" actId="21"/>
            <ac:picMkLst>
              <pc:docMk/>
              <pc:sldMasterMk cId="1481331956" sldId="2147483667"/>
              <pc:sldLayoutMk cId="4264848751" sldId="2147483677"/>
              <ac:picMk id="12" creationId="{61BA7C08-7938-2748-9CD9-BD29FA58CED0}"/>
            </ac:picMkLst>
          </pc:picChg>
          <pc:picChg chg="add mod">
            <ac:chgData name="marcos aurelio gularte de castro" userId="67f50566e2aee3b4" providerId="LiveId" clId="{1AEE556A-4257-2C4F-A812-B3749B957AEF}" dt="2020-12-09T15:40:20.528" v="36"/>
            <ac:picMkLst>
              <pc:docMk/>
              <pc:sldMasterMk cId="1481331956" sldId="2147483667"/>
              <pc:sldLayoutMk cId="4264848751" sldId="2147483677"/>
              <ac:picMk id="13" creationId="{3AD3FB5C-151F-3B41-A698-B50B980A7E72}"/>
            </ac:picMkLst>
          </pc:picChg>
        </pc:sldLayoutChg>
        <pc:sldLayoutChg chg="addSp delSp modSp mod">
          <pc:chgData name="marcos aurelio gularte de castro" userId="67f50566e2aee3b4" providerId="LiveId" clId="{1AEE556A-4257-2C4F-A812-B3749B957AEF}" dt="2020-12-09T15:40:40.756" v="41"/>
          <pc:sldLayoutMkLst>
            <pc:docMk/>
            <pc:sldMasterMk cId="1481331956" sldId="2147483667"/>
            <pc:sldLayoutMk cId="3373710217" sldId="2147483678"/>
          </pc:sldLayoutMkLst>
          <pc:picChg chg="del">
            <ac:chgData name="marcos aurelio gularte de castro" userId="67f50566e2aee3b4" providerId="LiveId" clId="{1AEE556A-4257-2C4F-A812-B3749B957AEF}" dt="2020-12-09T15:40:29.374" v="37" actId="478"/>
            <ac:picMkLst>
              <pc:docMk/>
              <pc:sldMasterMk cId="1481331956" sldId="2147483667"/>
              <pc:sldLayoutMk cId="3373710217" sldId="2147483678"/>
              <ac:picMk id="6" creationId="{E8C21C10-C404-2543-BCF0-5941DE77B094}"/>
            </ac:picMkLst>
          </pc:picChg>
          <pc:picChg chg="del">
            <ac:chgData name="marcos aurelio gularte de castro" userId="67f50566e2aee3b4" providerId="LiveId" clId="{1AEE556A-4257-2C4F-A812-B3749B957AEF}" dt="2020-12-09T15:40:38.407" v="40" actId="478"/>
            <ac:picMkLst>
              <pc:docMk/>
              <pc:sldMasterMk cId="1481331956" sldId="2147483667"/>
              <pc:sldLayoutMk cId="3373710217" sldId="2147483678"/>
              <ac:picMk id="8" creationId="{2B849E26-FD60-5044-A7BD-A5F4D0CCFD3D}"/>
            </ac:picMkLst>
          </pc:picChg>
          <pc:picChg chg="add del mod">
            <ac:chgData name="marcos aurelio gularte de castro" userId="67f50566e2aee3b4" providerId="LiveId" clId="{1AEE556A-4257-2C4F-A812-B3749B957AEF}" dt="2020-12-09T15:40:36.663" v="39" actId="21"/>
            <ac:picMkLst>
              <pc:docMk/>
              <pc:sldMasterMk cId="1481331956" sldId="2147483667"/>
              <pc:sldLayoutMk cId="3373710217" sldId="2147483678"/>
              <ac:picMk id="9" creationId="{EE603E8B-D4DF-7B46-894A-519097CD964E}"/>
            </ac:picMkLst>
          </pc:picChg>
          <pc:picChg chg="add mod">
            <ac:chgData name="marcos aurelio gularte de castro" userId="67f50566e2aee3b4" providerId="LiveId" clId="{1AEE556A-4257-2C4F-A812-B3749B957AEF}" dt="2020-12-09T15:40:40.756" v="41"/>
            <ac:picMkLst>
              <pc:docMk/>
              <pc:sldMasterMk cId="1481331956" sldId="2147483667"/>
              <pc:sldLayoutMk cId="3373710217" sldId="2147483678"/>
              <ac:picMk id="11" creationId="{B383F94A-9DAB-094E-A9EE-8B7AD40409E1}"/>
            </ac:picMkLst>
          </pc:pic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E5FE32-9931-974E-905E-A69D053B748F}" type="datetimeFigureOut">
              <a:rPr lang="en-US" smtClean="0"/>
              <a:t>12/21/20</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F40948D-6C46-5D46-9BC8-CCFA43F76C49}" type="slidenum">
              <a:rPr lang="en-US" smtClean="0"/>
              <a:t>‹nº›</a:t>
            </a:fld>
            <a:endParaRPr lang="en-US"/>
          </a:p>
        </p:txBody>
      </p:sp>
    </p:spTree>
    <p:extLst>
      <p:ext uri="{BB962C8B-B14F-4D97-AF65-F5344CB8AC3E}">
        <p14:creationId xmlns:p14="http://schemas.microsoft.com/office/powerpoint/2010/main" val="214888752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s-419" noProof="0" dirty="0"/>
          </a:p>
        </p:txBody>
      </p:sp>
      <p:sp>
        <p:nvSpPr>
          <p:cNvPr id="4" name="Slide Number Placeholder 3"/>
          <p:cNvSpPr>
            <a:spLocks noGrp="1"/>
          </p:cNvSpPr>
          <p:nvPr>
            <p:ph type="sldNum" sz="quarter" idx="10"/>
          </p:nvPr>
        </p:nvSpPr>
        <p:spPr/>
        <p:txBody>
          <a:bodyPr/>
          <a:lstStyle/>
          <a:p>
            <a:fld id="{DF40948D-6C46-5D46-9BC8-CCFA43F76C49}" type="slidenum">
              <a:rPr lang="en-US" smtClean="0"/>
              <a:t>1</a:t>
            </a:fld>
            <a:endParaRPr lang="en-US"/>
          </a:p>
        </p:txBody>
      </p:sp>
    </p:spTree>
    <p:extLst>
      <p:ext uri="{BB962C8B-B14F-4D97-AF65-F5344CB8AC3E}">
        <p14:creationId xmlns:p14="http://schemas.microsoft.com/office/powerpoint/2010/main" val="3409053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just"/>
            <a:r>
              <a:rPr lang="pt-BR" sz="1200" b="1" noProof="0" dirty="0">
                <a:solidFill>
                  <a:srgbClr val="002060"/>
                </a:solidFill>
                <a:latin typeface="Calibri" pitchFamily="34" charset="0"/>
                <a:cs typeface="Calibri" pitchFamily="34" charset="0"/>
              </a:rPr>
              <a:t>Quando você experimentou ódio, tristeza, medo, raiva ou inveja? Como você lidou com eles? O que você gostaria de ter feito de forma diferente?</a:t>
            </a:r>
            <a:endParaRPr lang="pt-BR" sz="1200" noProof="0" dirty="0">
              <a:solidFill>
                <a:srgbClr val="002060"/>
              </a:solidFill>
              <a:latin typeface="Calibri" pitchFamily="34" charset="0"/>
              <a:cs typeface="Calibri" pitchFamily="34" charset="0"/>
            </a:endParaRPr>
          </a:p>
          <a:p>
            <a:pPr algn="l"/>
            <a:br>
              <a:rPr lang="en-US" sz="1200" b="1" kern="1200" dirty="0">
                <a:solidFill>
                  <a:schemeClr val="tx1"/>
                </a:solidFill>
                <a:effectLst/>
                <a:latin typeface="+mn-lt"/>
                <a:ea typeface="+mn-ea"/>
                <a:cs typeface="+mn-cs"/>
              </a:rPr>
            </a:b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F40948D-6C46-5D46-9BC8-CCFA43F76C49}" type="slidenum">
              <a:rPr lang="en-US" smtClean="0"/>
              <a:t>10</a:t>
            </a:fld>
            <a:endParaRPr lang="en-US"/>
          </a:p>
        </p:txBody>
      </p:sp>
    </p:spTree>
    <p:extLst>
      <p:ext uri="{BB962C8B-B14F-4D97-AF65-F5344CB8AC3E}">
        <p14:creationId xmlns:p14="http://schemas.microsoft.com/office/powerpoint/2010/main" val="24922557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419" sz="1200" b="0" i="0" noProof="0" dirty="0">
                <a:solidFill>
                  <a:srgbClr val="C00000"/>
                </a:solidFill>
                <a:effectLst>
                  <a:outerShdw blurRad="38100" dist="38100" dir="2700000" algn="tl">
                    <a:srgbClr val="000000">
                      <a:alpha val="43137"/>
                    </a:srgbClr>
                  </a:outerShdw>
                </a:effectLst>
                <a:latin typeface="Calibri" pitchFamily="34" charset="0"/>
                <a:cs typeface="Calibri" pitchFamily="34" charset="0"/>
              </a:rPr>
              <a:t>Los estados emocionales negativos como odio, preocupación, miedo, ira y envidia producen respuestas fisiológicas inmediatas: palpitaciones del corazón, tensión muscular, boca seca, sudor frío, contracción de la barriga y otras manifestaciones físicas. La exposición prolongada a esos síntomas ha sido asociada a complicaciones cardíacas y digestivas. </a:t>
            </a:r>
          </a:p>
          <a:p>
            <a:pPr marL="0" marR="0" indent="0" algn="l" defTabSz="457200" rtl="0" eaLnBrk="1" fontAlgn="auto" latinLnBrk="0" hangingPunct="1">
              <a:lnSpc>
                <a:spcPct val="100000"/>
              </a:lnSpc>
              <a:spcBef>
                <a:spcPts val="0"/>
              </a:spcBef>
              <a:spcAft>
                <a:spcPts val="0"/>
              </a:spcAft>
              <a:buClrTx/>
              <a:buSzTx/>
              <a:buFontTx/>
              <a:buNone/>
              <a:tabLst/>
              <a:defRPr/>
            </a:pPr>
            <a:endParaRPr lang="pt-BR" sz="1200" b="0" i="0" noProof="0" dirty="0">
              <a:solidFill>
                <a:srgbClr val="C00000"/>
              </a:solidFill>
              <a:effectLst>
                <a:outerShdw blurRad="38100" dist="38100" dir="2700000" algn="tl">
                  <a:srgbClr val="000000">
                    <a:alpha val="43137"/>
                  </a:srgbClr>
                </a:outerShdw>
              </a:effectLst>
              <a:latin typeface="Calibri" pitchFamily="34" charset="0"/>
              <a:cs typeface="Calibri" pitchFamily="34" charset="0"/>
            </a:endParaRPr>
          </a:p>
        </p:txBody>
      </p:sp>
      <p:sp>
        <p:nvSpPr>
          <p:cNvPr id="4" name="Slide Number Placeholder 3"/>
          <p:cNvSpPr>
            <a:spLocks noGrp="1"/>
          </p:cNvSpPr>
          <p:nvPr>
            <p:ph type="sldNum" sz="quarter" idx="10"/>
          </p:nvPr>
        </p:nvSpPr>
        <p:spPr/>
        <p:txBody>
          <a:bodyPr/>
          <a:lstStyle/>
          <a:p>
            <a:fld id="{DF40948D-6C46-5D46-9BC8-CCFA43F76C49}" type="slidenum">
              <a:rPr lang="en-US" smtClean="0"/>
              <a:t>11</a:t>
            </a:fld>
            <a:endParaRPr lang="en-US"/>
          </a:p>
        </p:txBody>
      </p:sp>
    </p:spTree>
    <p:extLst>
      <p:ext uri="{BB962C8B-B14F-4D97-AF65-F5344CB8AC3E}">
        <p14:creationId xmlns:p14="http://schemas.microsoft.com/office/powerpoint/2010/main" val="34790165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419" sz="1200" b="1" dirty="0">
                <a:solidFill>
                  <a:srgbClr val="C00000"/>
                </a:solidFill>
                <a:effectLst>
                  <a:outerShdw blurRad="38100" dist="38100" dir="2700000" algn="tl">
                    <a:srgbClr val="000000">
                      <a:alpha val="43137"/>
                    </a:srgbClr>
                  </a:outerShdw>
                </a:effectLst>
                <a:latin typeface="Calibri" pitchFamily="34" charset="0"/>
                <a:cs typeface="Calibri" pitchFamily="34" charset="0"/>
              </a:rPr>
              <a:t>En contraste los estados emocionales positivos </a:t>
            </a:r>
            <a:r>
              <a:rPr lang="es-419" sz="1200" b="0" dirty="0">
                <a:solidFill>
                  <a:srgbClr val="C00000"/>
                </a:solidFill>
                <a:effectLst/>
                <a:latin typeface="Calibri" pitchFamily="34" charset="0"/>
                <a:cs typeface="Calibri" pitchFamily="34" charset="0"/>
              </a:rPr>
              <a:t>como compasión, bondad, humildad, mansedumbre y paciencia están asociados a una sensación de bienestar</a:t>
            </a:r>
            <a:r>
              <a:rPr lang="es-419" sz="1200" b="0" dirty="0">
                <a:solidFill>
                  <a:srgbClr val="C00000"/>
                </a:solidFill>
                <a:effectLst>
                  <a:outerShdw blurRad="38100" dist="38100" dir="2700000" algn="tl">
                    <a:srgbClr val="000000">
                      <a:alpha val="43137"/>
                    </a:srgbClr>
                  </a:outerShdw>
                </a:effectLst>
                <a:latin typeface="Calibri" pitchFamily="34" charset="0"/>
                <a:cs typeface="Calibri" pitchFamily="34" charset="0"/>
              </a:rPr>
              <a:t>, a una perspectiva positiva y buenas relaciones con los demás y con Dios. La psicología positiva, una rama de la psicología recién desarrollada y ampliamente aceptada, propone incentivar emociones positivas a fin de obtener felicidad y evitar enfermedades mentales.</a:t>
            </a:r>
          </a:p>
          <a:p>
            <a:endParaRPr lang="es-419" sz="1200" b="0" kern="1200" noProof="0" dirty="0">
              <a:solidFill>
                <a:srgbClr val="C00000"/>
              </a:solidFill>
              <a:effectLst>
                <a:outerShdw blurRad="38100" dist="38100" dir="2700000" algn="tl">
                  <a:srgbClr val="000000">
                    <a:alpha val="43137"/>
                  </a:srgbClr>
                </a:outerShdw>
              </a:effectLst>
              <a:latin typeface="Calibri" pitchFamily="34" charset="0"/>
              <a:ea typeface="+mn-ea"/>
              <a:cs typeface="+mn-cs"/>
            </a:endParaRPr>
          </a:p>
          <a:p>
            <a:r>
              <a:rPr lang="es-419" sz="1200" b="0" kern="1200" noProof="0" dirty="0">
                <a:solidFill>
                  <a:srgbClr val="C00000"/>
                </a:solidFill>
                <a:effectLst>
                  <a:outerShdw blurRad="38100" dist="38100" dir="2700000" algn="tl">
                    <a:srgbClr val="000000">
                      <a:alpha val="43137"/>
                    </a:srgbClr>
                  </a:outerShdw>
                </a:effectLst>
                <a:latin typeface="Calibri" pitchFamily="34" charset="0"/>
                <a:ea typeface="+mn-ea"/>
                <a:cs typeface="+mn-cs"/>
              </a:rPr>
              <a:t>De hecho, hay evidencias de que albergar ciertas emociones negativas afectará negativamente la salud y la longevidad. En contraste, incentivar una perspectiva positiva puede promover salud y longevidad. En otras palabras, cuanto más positivas sean sus perspectivas y emociones, mejor salud general podrá disfrutar. </a:t>
            </a:r>
            <a:endParaRPr lang="pt-BR" sz="1200" b="0" kern="1200" noProof="0" dirty="0">
              <a:solidFill>
                <a:schemeClr val="tx1"/>
              </a:solidFill>
              <a:effectLst/>
              <a:latin typeface="+mn-lt"/>
              <a:ea typeface="+mn-ea"/>
              <a:cs typeface="+mn-cs"/>
            </a:endParaRPr>
          </a:p>
          <a:p>
            <a:endParaRPr lang="pt-BR" sz="1200" kern="1200" noProof="0" dirty="0">
              <a:solidFill>
                <a:schemeClr val="tx1"/>
              </a:solidFill>
              <a:effectLst/>
              <a:latin typeface="+mn-lt"/>
              <a:ea typeface="+mn-ea"/>
              <a:cs typeface="+mn-cs"/>
            </a:endParaRPr>
          </a:p>
          <a:p>
            <a:r>
              <a:rPr lang="pt-BR" sz="1200" kern="1200" noProof="0" dirty="0">
                <a:solidFill>
                  <a:schemeClr val="tx1"/>
                </a:solidFill>
                <a:effectLst/>
                <a:latin typeface="+mn-lt"/>
                <a:ea typeface="+mn-ea"/>
                <a:cs typeface="+mn-cs"/>
              </a:rPr>
              <a:t> </a:t>
            </a:r>
          </a:p>
          <a:p>
            <a:r>
              <a:rPr lang="pt-BR"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DF40948D-6C46-5D46-9BC8-CCFA43F76C49}" type="slidenum">
              <a:rPr lang="en-US" smtClean="0"/>
              <a:t>12</a:t>
            </a:fld>
            <a:endParaRPr lang="en-US"/>
          </a:p>
        </p:txBody>
      </p:sp>
    </p:spTree>
    <p:extLst>
      <p:ext uri="{BB962C8B-B14F-4D97-AF65-F5344CB8AC3E}">
        <p14:creationId xmlns:p14="http://schemas.microsoft.com/office/powerpoint/2010/main" val="4477489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pt-BR" sz="1200" b="1" noProof="0" dirty="0">
                <a:solidFill>
                  <a:srgbClr val="000000"/>
                </a:solidFill>
                <a:effectLst>
                  <a:outerShdw blurRad="38100" dist="38100" dir="2700000" algn="tl">
                    <a:srgbClr val="000000">
                      <a:alpha val="43137"/>
                    </a:srgbClr>
                  </a:outerShdw>
                </a:effectLst>
              </a:rPr>
              <a:t>Lea Gálatas 5:22. </a:t>
            </a:r>
            <a:r>
              <a:rPr lang="es-ES" sz="1200" b="1" dirty="0"/>
              <a:t>¿</a:t>
            </a:r>
            <a:r>
              <a:rPr lang="es-419" sz="1200" b="1" dirty="0">
                <a:solidFill>
                  <a:srgbClr val="000000"/>
                </a:solidFill>
                <a:effectLst>
                  <a:outerShdw blurRad="38100" dist="38100" dir="2700000" algn="tl">
                    <a:srgbClr val="000000">
                      <a:alpha val="43137"/>
                    </a:srgbClr>
                  </a:outerShdw>
                </a:effectLst>
              </a:rPr>
              <a:t>Cómo debe hacer la diferencia el fruto del Espíritu en la manera en la que las personas experimentan la vida?</a:t>
            </a:r>
            <a:endParaRPr lang="pt-BR" sz="1200" b="1" kern="1200" noProof="0" dirty="0">
              <a:solidFill>
                <a:schemeClr val="tx1"/>
              </a:solidFill>
              <a:effectLst/>
              <a:latin typeface="+mn-lt"/>
              <a:ea typeface="+mn-ea"/>
              <a:cs typeface="+mn-cs"/>
            </a:endParaRPr>
          </a:p>
          <a:p>
            <a:r>
              <a:rPr lang="es-419" sz="1200" b="1" kern="1200" noProof="0" dirty="0">
                <a:solidFill>
                  <a:schemeClr val="tx1"/>
                </a:solidFill>
                <a:effectLst/>
                <a:latin typeface="+mn-lt"/>
                <a:ea typeface="+mn-ea"/>
                <a:cs typeface="+mn-cs"/>
              </a:rPr>
              <a:t>Lea Colosenses 3:12-14</a:t>
            </a:r>
            <a:r>
              <a:rPr lang="pt-BR" sz="1200" b="1" kern="1200" noProof="0" dirty="0">
                <a:solidFill>
                  <a:schemeClr val="tx1"/>
                </a:solidFill>
                <a:effectLst/>
                <a:latin typeface="+mn-lt"/>
                <a:ea typeface="+mn-ea"/>
                <a:cs typeface="+mn-cs"/>
              </a:rPr>
              <a:t>. </a:t>
            </a:r>
            <a:r>
              <a:rPr lang="es-ES" sz="1200" b="1" dirty="0"/>
              <a:t>¿</a:t>
            </a:r>
            <a:r>
              <a:rPr lang="es-419" sz="1200" b="1" dirty="0">
                <a:solidFill>
                  <a:srgbClr val="000000"/>
                </a:solidFill>
                <a:effectLst>
                  <a:outerShdw blurRad="38100" dist="38100" dir="2700000" algn="tl">
                    <a:srgbClr val="000000">
                      <a:alpha val="43137"/>
                    </a:srgbClr>
                  </a:outerShdw>
                </a:effectLst>
              </a:rPr>
              <a:t>Cuál es la emoción positiva más excelente de acuerdo con Pablo? </a:t>
            </a:r>
            <a:r>
              <a:rPr lang="es-ES" sz="1200" b="1" dirty="0"/>
              <a:t>¿</a:t>
            </a:r>
            <a:r>
              <a:rPr lang="es-419" sz="1200" b="1" dirty="0">
                <a:solidFill>
                  <a:srgbClr val="000000"/>
                </a:solidFill>
                <a:effectLst>
                  <a:outerShdw blurRad="38100" dist="38100" dir="2700000" algn="tl">
                    <a:srgbClr val="000000">
                      <a:alpha val="43137"/>
                    </a:srgbClr>
                  </a:outerShdw>
                </a:effectLst>
              </a:rPr>
              <a:t>Cuál es el significado de “vestíos” expresado en este pasaje? </a:t>
            </a:r>
            <a:r>
              <a:rPr lang="es-ES" sz="1200" b="1" dirty="0"/>
              <a:t>¿</a:t>
            </a:r>
            <a:r>
              <a:rPr lang="es-419" sz="1200" b="1" dirty="0">
                <a:solidFill>
                  <a:srgbClr val="000000"/>
                </a:solidFill>
                <a:effectLst>
                  <a:outerShdw blurRad="38100" dist="38100" dir="2700000" algn="tl">
                    <a:srgbClr val="000000">
                      <a:alpha val="43137"/>
                    </a:srgbClr>
                  </a:outerShdw>
                </a:effectLst>
              </a:rPr>
              <a:t>Cuáles son las consecuencias de poner en práctica esas palabras de Pablo?</a:t>
            </a:r>
          </a:p>
          <a:p>
            <a:endParaRPr lang="es-419" sz="1200" b="1" kern="1200" noProof="0" dirty="0">
              <a:solidFill>
                <a:srgbClr val="000000"/>
              </a:solidFill>
              <a:effectLst>
                <a:outerShdw blurRad="38100" dist="38100" dir="2700000" algn="tl">
                  <a:srgbClr val="000000">
                    <a:alpha val="43137"/>
                  </a:srgbClr>
                </a:outerShdw>
              </a:effectLst>
              <a:latin typeface="+mn-lt"/>
              <a:ea typeface="+mn-ea"/>
              <a:cs typeface="+mn-cs"/>
            </a:endParaRPr>
          </a:p>
          <a:p>
            <a:r>
              <a:rPr lang="es-419" sz="1200" b="0" kern="1200" noProof="0" dirty="0">
                <a:solidFill>
                  <a:srgbClr val="000000"/>
                </a:solidFill>
                <a:effectLst>
                  <a:outerShdw blurRad="38100" dist="38100" dir="2700000" algn="tl">
                    <a:srgbClr val="000000">
                      <a:alpha val="43137"/>
                    </a:srgbClr>
                  </a:outerShdw>
                </a:effectLst>
                <a:latin typeface="+mn-lt"/>
                <a:ea typeface="+mn-ea"/>
                <a:cs typeface="+mn-cs"/>
              </a:rPr>
              <a:t>Aunque el amor sea más que una emoción, aun así es la emoción suprema. Dios es amor, y su plan para sus hijos es que experimenten amor por otros y de los otros. Quiere que sepamos lo que significa amar a Dios y ser amados por él.  </a:t>
            </a:r>
          </a:p>
          <a:p>
            <a:r>
              <a:rPr lang="es-419" sz="1200" b="0" kern="1200" noProof="0" dirty="0">
                <a:solidFill>
                  <a:srgbClr val="000000"/>
                </a:solidFill>
                <a:effectLst>
                  <a:outerShdw blurRad="38100" dist="38100" dir="2700000" algn="tl">
                    <a:srgbClr val="000000">
                      <a:alpha val="43137"/>
                    </a:srgbClr>
                  </a:outerShdw>
                </a:effectLst>
                <a:latin typeface="+mn-lt"/>
                <a:ea typeface="+mn-ea"/>
                <a:cs typeface="+mn-cs"/>
              </a:rPr>
              <a:t>El amor produce una serie de otros sentimientos positivos y emociones que pueden traducirse en comportamientos altamente deseables. </a:t>
            </a:r>
          </a:p>
          <a:p>
            <a:endParaRPr lang="es-419" sz="1200" b="0" kern="1200" noProof="0" dirty="0">
              <a:solidFill>
                <a:srgbClr val="000000"/>
              </a:solidFill>
              <a:effectLst>
                <a:outerShdw blurRad="38100" dist="38100" dir="2700000" algn="tl">
                  <a:srgbClr val="000000">
                    <a:alpha val="43137"/>
                  </a:srgbClr>
                </a:outerShdw>
              </a:effectLst>
              <a:latin typeface="+mn-lt"/>
              <a:ea typeface="+mn-ea"/>
              <a:cs typeface="+mn-cs"/>
            </a:endParaRPr>
          </a:p>
          <a:p>
            <a:r>
              <a:rPr lang="es-ES" sz="1200" b="1" dirty="0"/>
              <a:t>¿</a:t>
            </a:r>
            <a:r>
              <a:rPr lang="es-419" sz="1200" b="1" kern="1200" noProof="0" dirty="0">
                <a:solidFill>
                  <a:srgbClr val="000000"/>
                </a:solidFill>
                <a:effectLst>
                  <a:outerShdw blurRad="38100" dist="38100" dir="2700000" algn="tl">
                    <a:srgbClr val="000000">
                      <a:alpha val="43137"/>
                    </a:srgbClr>
                  </a:outerShdw>
                </a:effectLst>
                <a:latin typeface="+mn-lt"/>
                <a:ea typeface="+mn-ea"/>
                <a:cs typeface="+mn-cs"/>
              </a:rPr>
              <a:t>Cuál ha sido su propia experiencia con la manera en la que su estado emocional afecta sus acciones? </a:t>
            </a:r>
            <a:r>
              <a:rPr lang="es-ES" sz="1200" b="1" dirty="0"/>
              <a:t>¿Por qué es esencial no tomar decisiones importantes en medio de un torbellino de emociones, sean estas positivas o negativas?</a:t>
            </a:r>
            <a:endParaRPr lang="pt-BR" sz="1200" b="1" kern="1200" noProof="0" dirty="0">
              <a:solidFill>
                <a:schemeClr val="tx1"/>
              </a:solidFill>
              <a:effectLst/>
              <a:latin typeface="+mn-lt"/>
              <a:ea typeface="+mn-ea"/>
              <a:cs typeface="+mn-cs"/>
            </a:endParaRPr>
          </a:p>
          <a:p>
            <a:endParaRPr lang="pt-BR" sz="1200" b="1" kern="1200" noProof="0" dirty="0">
              <a:solidFill>
                <a:schemeClr val="tx1"/>
              </a:solidFill>
              <a:effectLst/>
              <a:latin typeface="+mn-lt"/>
              <a:ea typeface="+mn-ea"/>
              <a:cs typeface="+mn-cs"/>
            </a:endParaRPr>
          </a:p>
          <a:p>
            <a:r>
              <a:rPr lang="pt-BR" sz="1200" kern="1200" noProof="0" dirty="0">
                <a:solidFill>
                  <a:schemeClr val="tx1"/>
                </a:solidFill>
                <a:effectLst/>
                <a:latin typeface="+mn-lt"/>
                <a:ea typeface="+mn-ea"/>
                <a:cs typeface="+mn-cs"/>
              </a:rPr>
              <a:t>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F40948D-6C46-5D46-9BC8-CCFA43F76C49}" type="slidenum">
              <a:rPr lang="en-US" smtClean="0"/>
              <a:t>13</a:t>
            </a:fld>
            <a:endParaRPr lang="en-US"/>
          </a:p>
        </p:txBody>
      </p:sp>
    </p:spTree>
    <p:extLst>
      <p:ext uri="{BB962C8B-B14F-4D97-AF65-F5344CB8AC3E}">
        <p14:creationId xmlns:p14="http://schemas.microsoft.com/office/powerpoint/2010/main" val="4147106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20788" y="774700"/>
            <a:ext cx="4225925" cy="2378075"/>
          </a:xfrm>
        </p:spPr>
      </p:sp>
      <p:sp>
        <p:nvSpPr>
          <p:cNvPr id="3" name="Notes Placeholder 2"/>
          <p:cNvSpPr>
            <a:spLocks noGrp="1"/>
          </p:cNvSpPr>
          <p:nvPr>
            <p:ph type="body" idx="1"/>
          </p:nvPr>
        </p:nvSpPr>
        <p:spPr>
          <a:xfrm>
            <a:off x="685800" y="3196710"/>
            <a:ext cx="5486400" cy="4114800"/>
          </a:xfrm>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419" sz="1200" kern="1200" noProof="0" dirty="0">
                <a:solidFill>
                  <a:schemeClr val="tx1"/>
                </a:solidFill>
                <a:effectLst/>
                <a:latin typeface="+mn-lt"/>
                <a:ea typeface="+mn-ea"/>
                <a:cs typeface="+mn-cs"/>
              </a:rPr>
              <a:t>En Marcos 8:1-3, la “compasión” fue la motivación que llevó a Jesús a elaborar un plan para alimentar a la multitud. Nadie más había pensado en las necesidades prácticas de esas personas que habían comido poco o nada por tres días. Jesús observó que algunos habían recorrido largas distancias. Así, él sabía que podrían desmayarse si fueran mandados de vuelta a sus casas sin haber comido.</a:t>
            </a:r>
          </a:p>
          <a:p>
            <a:pPr marL="0" marR="0" indent="0" algn="l" defTabSz="457200" rtl="0" eaLnBrk="1" fontAlgn="auto" latinLnBrk="0" hangingPunct="1">
              <a:lnSpc>
                <a:spcPct val="100000"/>
              </a:lnSpc>
              <a:spcBef>
                <a:spcPts val="0"/>
              </a:spcBef>
              <a:spcAft>
                <a:spcPts val="0"/>
              </a:spcAft>
              <a:buClrTx/>
              <a:buSzTx/>
              <a:buFontTx/>
              <a:buNone/>
              <a:tabLst/>
              <a:defRPr/>
            </a:pPr>
            <a:endParaRPr lang="es-419" sz="1200" kern="1200" noProof="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s-419" sz="1200" b="1" kern="1200" noProof="0" dirty="0">
                <a:solidFill>
                  <a:schemeClr val="tx1"/>
                </a:solidFill>
                <a:effectLst/>
                <a:latin typeface="+mn-lt"/>
                <a:ea typeface="+mn-ea"/>
                <a:cs typeface="+mn-cs"/>
              </a:rPr>
              <a:t>Además de alimentar a las multitudes, </a:t>
            </a:r>
            <a:r>
              <a:rPr lang="es-ES" sz="1200" b="1" dirty="0"/>
              <a:t>¿</a:t>
            </a:r>
            <a:r>
              <a:rPr lang="es-419" sz="1200" b="1" kern="1200" noProof="0" dirty="0">
                <a:solidFill>
                  <a:schemeClr val="tx1"/>
                </a:solidFill>
                <a:effectLst/>
                <a:latin typeface="+mn-lt"/>
                <a:ea typeface="+mn-ea"/>
                <a:cs typeface="+mn-cs"/>
              </a:rPr>
              <a:t>qué otros actos Jesús realizó por compasión?</a:t>
            </a:r>
            <a:r>
              <a:rPr lang="es-419" sz="1200" kern="1200" noProof="0" dirty="0">
                <a:solidFill>
                  <a:schemeClr val="tx1"/>
                </a:solidFill>
                <a:effectLst/>
                <a:latin typeface="+mn-lt"/>
                <a:ea typeface="+mn-ea"/>
                <a:cs typeface="+mn-cs"/>
              </a:rPr>
              <a:t> Marcos 1:40, 41; 6:34.</a:t>
            </a:r>
          </a:p>
          <a:p>
            <a:pPr marL="0" marR="0" indent="0" algn="l" defTabSz="457200" rtl="0" eaLnBrk="1" fontAlgn="auto" latinLnBrk="0" hangingPunct="1">
              <a:lnSpc>
                <a:spcPct val="100000"/>
              </a:lnSpc>
              <a:spcBef>
                <a:spcPts val="0"/>
              </a:spcBef>
              <a:spcAft>
                <a:spcPts val="0"/>
              </a:spcAft>
              <a:buClrTx/>
              <a:buSzTx/>
              <a:buFontTx/>
              <a:buNone/>
              <a:tabLst/>
              <a:defRPr/>
            </a:pPr>
            <a:endParaRPr lang="es-419" sz="1200" kern="1200" noProof="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s-419" sz="1200" kern="1200" noProof="0" dirty="0">
                <a:solidFill>
                  <a:schemeClr val="tx1"/>
                </a:solidFill>
                <a:effectLst/>
                <a:latin typeface="+mn-lt"/>
                <a:ea typeface="+mn-ea"/>
                <a:cs typeface="+mn-cs"/>
              </a:rPr>
              <a:t>Muchas veces los leprosos  eran tratados con desdén. No había ninguna otra enfermedad o condición que produjera más terror y lástima que la lepra. Los individuos con esa enfermedad visible eran excluidos de cualquier interacción social y muchas veces eran obligados a vivir en un campamento designado. Cada vez que otros se les acercaban, estaban obligados a gritar “</a:t>
            </a:r>
            <a:r>
              <a:rPr lang="es-ES" sz="1200" kern="1200" dirty="0">
                <a:solidFill>
                  <a:schemeClr val="tx1"/>
                </a:solidFill>
                <a:effectLst/>
                <a:latin typeface="+mn-lt"/>
                <a:ea typeface="+mn-ea"/>
                <a:cs typeface="+mn-cs"/>
              </a:rPr>
              <a:t>¡</a:t>
            </a:r>
            <a:r>
              <a:rPr lang="es-419" sz="1200" kern="1200" noProof="0" dirty="0">
                <a:solidFill>
                  <a:schemeClr val="tx1"/>
                </a:solidFill>
                <a:effectLst/>
                <a:latin typeface="+mn-lt"/>
                <a:ea typeface="+mn-ea"/>
                <a:cs typeface="+mn-cs"/>
              </a:rPr>
              <a:t>Inmundo! </a:t>
            </a:r>
            <a:r>
              <a:rPr lang="es-ES" sz="1200" kern="1200" dirty="0">
                <a:solidFill>
                  <a:schemeClr val="tx1"/>
                </a:solidFill>
                <a:effectLst/>
                <a:latin typeface="+mn-lt"/>
                <a:ea typeface="+mn-ea"/>
                <a:cs typeface="+mn-cs"/>
              </a:rPr>
              <a:t>¡</a:t>
            </a:r>
            <a:r>
              <a:rPr lang="es-419" sz="1200" kern="1200" noProof="0" dirty="0">
                <a:solidFill>
                  <a:schemeClr val="tx1"/>
                </a:solidFill>
                <a:effectLst/>
                <a:latin typeface="+mn-lt"/>
                <a:ea typeface="+mn-ea"/>
                <a:cs typeface="+mn-cs"/>
              </a:rPr>
              <a:t>inmundo!”, a fin de alertar a las personas a apartarse y evitar la infección. Jesús sintió compasión por ese hombre y lo curó instantáneamente, y después lo despidió con instrucciones de no contar a nadie lo sucedido. Pero el hombre curado no podía guardar ese maravilloso acto de amor para sí mismo y comenzó a contarlo a todo el mundo.</a:t>
            </a:r>
          </a:p>
          <a:p>
            <a:pPr marL="0" marR="0" indent="0" algn="l" defTabSz="457200" rtl="0" eaLnBrk="1" fontAlgn="auto" latinLnBrk="0" hangingPunct="1">
              <a:lnSpc>
                <a:spcPct val="100000"/>
              </a:lnSpc>
              <a:spcBef>
                <a:spcPts val="0"/>
              </a:spcBef>
              <a:spcAft>
                <a:spcPts val="0"/>
              </a:spcAft>
              <a:buClrTx/>
              <a:buSzTx/>
              <a:buFontTx/>
              <a:buNone/>
              <a:tabLst/>
              <a:defRPr/>
            </a:pPr>
            <a:endParaRPr lang="es-419" sz="1200" kern="1200" noProof="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s-419" sz="1200" kern="1200" noProof="0" dirty="0">
                <a:solidFill>
                  <a:schemeClr val="tx1"/>
                </a:solidFill>
                <a:effectLst/>
                <a:latin typeface="+mn-lt"/>
                <a:ea typeface="+mn-ea"/>
                <a:cs typeface="+mn-cs"/>
              </a:rPr>
              <a:t>Jesús sentía compasión, no solo cuando las personas no tenían suplidas las necesidades físicas, sino también cuando estaban sin liderazgo, dirección u objetivos. Así, antes de darles alimento, sentía sus profundas necesidades espirituales y comenzaba a enseñarles sobre el reino de Dios. </a:t>
            </a:r>
          </a:p>
          <a:p>
            <a:pPr marL="0" marR="0" indent="0" algn="l" defTabSz="457200" rtl="0" eaLnBrk="1" fontAlgn="auto" latinLnBrk="0" hangingPunct="1">
              <a:lnSpc>
                <a:spcPct val="100000"/>
              </a:lnSpc>
              <a:spcBef>
                <a:spcPts val="0"/>
              </a:spcBef>
              <a:spcAft>
                <a:spcPts val="0"/>
              </a:spcAft>
              <a:buClrTx/>
              <a:buSzTx/>
              <a:buFontTx/>
              <a:buNone/>
              <a:tabLst/>
              <a:defRPr/>
            </a:pPr>
            <a:endParaRPr lang="es-419" sz="1200" kern="1200" noProof="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s-419" sz="1200" kern="1200" noProof="0" dirty="0">
                <a:solidFill>
                  <a:schemeClr val="tx1"/>
                </a:solidFill>
                <a:effectLst/>
                <a:latin typeface="+mn-lt"/>
                <a:ea typeface="+mn-ea"/>
                <a:cs typeface="+mn-cs"/>
              </a:rPr>
              <a:t>La compasión de Cristo puede verse también en Marcos 9:36, donde Jesús enfatizó el toque físico. Él recibió a los niños y les demostró amor y cariño. También extendió la mano y tocó a las personas enfermas a fin de demostrar el poder divino de curación. </a:t>
            </a:r>
          </a:p>
          <a:p>
            <a:pPr marL="0" marR="0" indent="0" algn="l" defTabSz="457200" rtl="0" eaLnBrk="1" fontAlgn="auto" latinLnBrk="0" hangingPunct="1">
              <a:lnSpc>
                <a:spcPct val="100000"/>
              </a:lnSpc>
              <a:spcBef>
                <a:spcPts val="0"/>
              </a:spcBef>
              <a:spcAft>
                <a:spcPts val="0"/>
              </a:spcAft>
              <a:buClrTx/>
              <a:buSzTx/>
              <a:buFontTx/>
              <a:buNone/>
              <a:tabLst/>
              <a:defRPr/>
            </a:pPr>
            <a:endParaRPr lang="es-419" sz="1200" kern="1200" noProof="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s-419" sz="1200" kern="1200" noProof="0" dirty="0">
                <a:solidFill>
                  <a:schemeClr val="tx1"/>
                </a:solidFill>
                <a:effectLst/>
                <a:latin typeface="+mn-lt"/>
                <a:ea typeface="+mn-ea"/>
                <a:cs typeface="+mn-cs"/>
              </a:rPr>
              <a:t>En el encuentro con el joven rico (Marcos 10:21, 22), Jesús lo amó, aunque el joven no haya seguido las instrucciones del Maestro. En un instante, los dos hombres experimentaron fuertes emociones: amor (Jesús), tristeza (el joven rico).</a:t>
            </a:r>
          </a:p>
          <a:p>
            <a:pPr marL="0" marR="0" indent="0" algn="l" defTabSz="457200" rtl="0" eaLnBrk="1" fontAlgn="auto" latinLnBrk="0" hangingPunct="1">
              <a:lnSpc>
                <a:spcPct val="100000"/>
              </a:lnSpc>
              <a:spcBef>
                <a:spcPts val="0"/>
              </a:spcBef>
              <a:spcAft>
                <a:spcPts val="0"/>
              </a:spcAft>
              <a:buClrTx/>
              <a:buSzTx/>
              <a:buFontTx/>
              <a:buNone/>
              <a:tabLst/>
              <a:defRPr/>
            </a:pPr>
            <a:endParaRPr lang="pt-BR" sz="1200" kern="1200" noProof="0" dirty="0">
              <a:solidFill>
                <a:schemeClr val="tx1"/>
              </a:solidFill>
              <a:effectLst/>
              <a:latin typeface="+mn-lt"/>
              <a:ea typeface="+mn-ea"/>
              <a:cs typeface="+mn-cs"/>
            </a:endParaRPr>
          </a:p>
          <a:p>
            <a:r>
              <a:rPr lang="pt-BR" sz="1200" kern="1200" dirty="0">
                <a:solidFill>
                  <a:schemeClr val="tx1"/>
                </a:solidFill>
                <a:effectLst/>
                <a:latin typeface="+mn-lt"/>
                <a:ea typeface="+mn-ea"/>
                <a:cs typeface="+mn-cs"/>
              </a:rPr>
              <a:t> </a:t>
            </a:r>
          </a:p>
          <a:p>
            <a:r>
              <a:rPr lang="pt-BR" sz="1200" i="1" kern="1200" dirty="0">
                <a:solidFill>
                  <a:schemeClr val="tx1"/>
                </a:solidFill>
                <a:effectLst/>
                <a:latin typeface="+mn-lt"/>
                <a:ea typeface="+mn-ea"/>
                <a:cs typeface="+mn-cs"/>
              </a:rPr>
              <a:t> </a:t>
            </a:r>
            <a:endParaRPr lang="pt-BR" sz="1200" kern="1200" dirty="0">
              <a:solidFill>
                <a:schemeClr val="tx1"/>
              </a:solidFill>
              <a:effectLst/>
              <a:latin typeface="+mn-lt"/>
              <a:ea typeface="+mn-ea"/>
              <a:cs typeface="+mn-cs"/>
            </a:endParaRPr>
          </a:p>
          <a:p>
            <a:r>
              <a:rPr lang="pt-BR" sz="1200" kern="1200" dirty="0">
                <a:solidFill>
                  <a:schemeClr val="tx1"/>
                </a:solidFill>
                <a:effectLst/>
                <a:latin typeface="+mn-lt"/>
                <a:ea typeface="+mn-ea"/>
                <a:cs typeface="+mn-cs"/>
              </a:rPr>
              <a:t> </a:t>
            </a:r>
            <a:endParaRPr lang="pt-BR" sz="1200"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F40948D-6C46-5D46-9BC8-CCFA43F76C49}" type="slidenum">
              <a:rPr lang="en-US" smtClean="0"/>
              <a:t>14</a:t>
            </a:fld>
            <a:endParaRPr lang="en-US"/>
          </a:p>
        </p:txBody>
      </p:sp>
    </p:spTree>
    <p:extLst>
      <p:ext uri="{BB962C8B-B14F-4D97-AF65-F5344CB8AC3E}">
        <p14:creationId xmlns:p14="http://schemas.microsoft.com/office/powerpoint/2010/main" val="3083488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 sz="1200" b="1" kern="1200" dirty="0">
                <a:solidFill>
                  <a:schemeClr val="tx1"/>
                </a:solidFill>
                <a:effectLst/>
                <a:latin typeface="+mn-lt"/>
                <a:ea typeface="+mn-ea"/>
                <a:cs typeface="+mn-cs"/>
              </a:rPr>
              <a:t>¿</a:t>
            </a:r>
            <a:r>
              <a:rPr lang="es-419" sz="1200" b="1" noProof="0" dirty="0">
                <a:solidFill>
                  <a:srgbClr val="002060"/>
                </a:solidFill>
                <a:latin typeface="Calibri" pitchFamily="34" charset="0"/>
                <a:cs typeface="Calibri" pitchFamily="34" charset="0"/>
              </a:rPr>
              <a:t>Cuáles son las formas por las cuales usted expresa compasión? O sea, una cosa es sentir compasión (la mayoría de las personas lo hacen), pero otra cosa es expresarla a través de acciones concretas. </a:t>
            </a:r>
            <a:r>
              <a:rPr lang="es-ES" sz="1200" b="1" kern="1200" dirty="0">
                <a:solidFill>
                  <a:schemeClr val="tx1"/>
                </a:solidFill>
                <a:effectLst/>
                <a:latin typeface="+mn-lt"/>
                <a:ea typeface="+mn-ea"/>
                <a:cs typeface="+mn-cs"/>
              </a:rPr>
              <a:t>¿</a:t>
            </a:r>
            <a:r>
              <a:rPr lang="es-419" sz="1200" b="1" noProof="0" dirty="0">
                <a:solidFill>
                  <a:srgbClr val="002060"/>
                </a:solidFill>
                <a:latin typeface="Calibri" pitchFamily="34" charset="0"/>
                <a:cs typeface="Calibri" pitchFamily="34" charset="0"/>
              </a:rPr>
              <a:t>Cómo puede a través de palabras y acciones revelar mejor la compasión que siente por los que sufren?</a:t>
            </a:r>
          </a:p>
          <a:p>
            <a:endParaRPr lang="pt-BR" sz="1200" b="1" noProof="0" dirty="0">
              <a:solidFill>
                <a:srgbClr val="002060"/>
              </a:solidFill>
              <a:latin typeface="Calibri" pitchFamily="34" charset="0"/>
              <a:cs typeface="Calibri" pitchFamily="34" charset="0"/>
            </a:endParaRPr>
          </a:p>
          <a:p>
            <a:endParaRPr lang="en-US" dirty="0"/>
          </a:p>
        </p:txBody>
      </p:sp>
      <p:sp>
        <p:nvSpPr>
          <p:cNvPr id="4" name="Slide Number Placeholder 3"/>
          <p:cNvSpPr>
            <a:spLocks noGrp="1"/>
          </p:cNvSpPr>
          <p:nvPr>
            <p:ph type="sldNum" sz="quarter" idx="10"/>
          </p:nvPr>
        </p:nvSpPr>
        <p:spPr/>
        <p:txBody>
          <a:bodyPr/>
          <a:lstStyle/>
          <a:p>
            <a:fld id="{DF40948D-6C46-5D46-9BC8-CCFA43F76C49}" type="slidenum">
              <a:rPr lang="en-US" smtClean="0"/>
              <a:t>15</a:t>
            </a:fld>
            <a:endParaRPr lang="en-US"/>
          </a:p>
        </p:txBody>
      </p:sp>
    </p:spTree>
    <p:extLst>
      <p:ext uri="{BB962C8B-B14F-4D97-AF65-F5344CB8AC3E}">
        <p14:creationId xmlns:p14="http://schemas.microsoft.com/office/powerpoint/2010/main" val="11153884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419" sz="1200" b="1" kern="1200" cap="all" noProof="0" dirty="0">
                <a:solidFill>
                  <a:schemeClr val="tx1"/>
                </a:solidFill>
                <a:effectLst/>
                <a:latin typeface="+mn-lt"/>
                <a:ea typeface="+mn-ea"/>
                <a:cs typeface="+mn-cs"/>
              </a:rPr>
              <a:t>EMOCIONES DE </a:t>
            </a:r>
            <a:r>
              <a:rPr lang="es-419" sz="1100" b="1" kern="1200" cap="none" noProof="0" dirty="0">
                <a:solidFill>
                  <a:schemeClr val="tx1"/>
                </a:solidFill>
                <a:effectLst/>
                <a:latin typeface="+mn-lt"/>
                <a:ea typeface="+mn-ea"/>
                <a:cs typeface="+mn-cs"/>
              </a:rPr>
              <a:t>JESÚS, PARTE II </a:t>
            </a:r>
            <a:endParaRPr lang="es-419" sz="1200" b="1" kern="1200" cap="all" noProof="0" dirty="0">
              <a:solidFill>
                <a:schemeClr val="tx1"/>
              </a:solidFill>
              <a:effectLst/>
              <a:latin typeface="+mn-lt"/>
              <a:ea typeface="+mn-ea"/>
              <a:cs typeface="+mn-cs"/>
            </a:endParaRPr>
          </a:p>
          <a:p>
            <a:r>
              <a:rPr lang="es-419" sz="1200" kern="1200" noProof="0" dirty="0">
                <a:solidFill>
                  <a:schemeClr val="tx1"/>
                </a:solidFill>
                <a:effectLst/>
                <a:latin typeface="+mn-lt"/>
                <a:ea typeface="+mn-ea"/>
                <a:cs typeface="+mn-cs"/>
              </a:rPr>
              <a:t>Lea Lucas 19:41-44. </a:t>
            </a:r>
            <a:r>
              <a:rPr lang="es-ES" sz="1200" b="0" kern="1200" dirty="0">
                <a:solidFill>
                  <a:schemeClr val="tx1"/>
                </a:solidFill>
                <a:effectLst/>
                <a:latin typeface="+mn-lt"/>
                <a:ea typeface="+mn-ea"/>
                <a:cs typeface="+mn-cs"/>
              </a:rPr>
              <a:t>¿</a:t>
            </a:r>
            <a:r>
              <a:rPr lang="es-419" sz="1200" kern="1200" noProof="0" dirty="0">
                <a:solidFill>
                  <a:schemeClr val="tx1"/>
                </a:solidFill>
                <a:effectLst/>
                <a:latin typeface="+mn-lt"/>
                <a:ea typeface="+mn-ea"/>
                <a:cs typeface="+mn-cs"/>
              </a:rPr>
              <a:t>Qué llevó a Jesús a derramar lágrimas sobre Jerusalén? Sin duda fue la tristeza que sintió cuando miró el futuro y vio el destino de Jerusalén.</a:t>
            </a:r>
          </a:p>
          <a:p>
            <a:endParaRPr lang="es-419" sz="1200" kern="1200" noProof="0" dirty="0">
              <a:solidFill>
                <a:schemeClr val="tx1"/>
              </a:solidFill>
              <a:effectLst/>
              <a:latin typeface="+mn-lt"/>
              <a:ea typeface="+mn-ea"/>
              <a:cs typeface="+mn-cs"/>
            </a:endParaRPr>
          </a:p>
          <a:p>
            <a:r>
              <a:rPr lang="es-419" sz="1200" kern="1200" noProof="0" dirty="0">
                <a:solidFill>
                  <a:schemeClr val="tx1"/>
                </a:solidFill>
                <a:effectLst/>
                <a:latin typeface="+mn-lt"/>
                <a:ea typeface="+mn-ea"/>
                <a:cs typeface="+mn-cs"/>
              </a:rPr>
              <a:t>Además, sintió tristeza por los muchos habitantes de la ciudad que lo había rechazado. “Las lágrimas de Jesús sobre el monte, mientras contemplaba la ciudad de su amor y cuidado, en medio de la alegría y las hosanas de miles, fueron los últimos llamados de amor y compasión rechazados”  (Elena de White, The Spirit of Prophecy [El Espíritu de Profecía], t. 3, p.20).</a:t>
            </a:r>
          </a:p>
          <a:p>
            <a:endParaRPr lang="pt-BR" sz="1200" kern="1200" noProof="0" dirty="0">
              <a:solidFill>
                <a:schemeClr val="tx1"/>
              </a:solidFill>
              <a:effectLst/>
              <a:latin typeface="+mn-lt"/>
              <a:ea typeface="+mn-ea"/>
              <a:cs typeface="+mn-cs"/>
            </a:endParaRPr>
          </a:p>
          <a:p>
            <a:r>
              <a:rPr lang="es-419" sz="1200" kern="1200" noProof="0" dirty="0">
                <a:solidFill>
                  <a:schemeClr val="tx1"/>
                </a:solidFill>
                <a:effectLst/>
                <a:latin typeface="+mn-lt"/>
                <a:ea typeface="+mn-ea"/>
                <a:cs typeface="+mn-cs"/>
              </a:rPr>
              <a:t>Los escritores del evangelio registran dos ocasiones en las que </a:t>
            </a:r>
            <a:r>
              <a:rPr lang="es-419" sz="1200" b="1" kern="1200" noProof="0" dirty="0">
                <a:solidFill>
                  <a:schemeClr val="tx1"/>
                </a:solidFill>
                <a:effectLst/>
                <a:latin typeface="+mn-lt"/>
                <a:ea typeface="+mn-ea"/>
                <a:cs typeface="+mn-cs"/>
              </a:rPr>
              <a:t>Jesús lloró</a:t>
            </a:r>
            <a:r>
              <a:rPr lang="es-419" sz="1200" kern="1200" noProof="0" dirty="0">
                <a:solidFill>
                  <a:schemeClr val="tx1"/>
                </a:solidFill>
                <a:effectLst/>
                <a:latin typeface="+mn-lt"/>
                <a:ea typeface="+mn-ea"/>
                <a:cs typeface="+mn-cs"/>
              </a:rPr>
              <a:t>. Las personas suelen llorar por sí mismas, pero en esas ocasiones el dolor de Jesús provenía de un profundo sentimiento por los demás. </a:t>
            </a:r>
          </a:p>
          <a:p>
            <a:r>
              <a:rPr lang="pt-BR" sz="1200" kern="1200" noProof="0" dirty="0">
                <a:solidFill>
                  <a:schemeClr val="tx1"/>
                </a:solidFill>
                <a:effectLst/>
                <a:latin typeface="+mn-lt"/>
                <a:ea typeface="+mn-ea"/>
                <a:cs typeface="+mn-cs"/>
              </a:rPr>
              <a:t> </a:t>
            </a:r>
          </a:p>
          <a:p>
            <a:endParaRPr lang="pt-BR" sz="1200" kern="1200" noProof="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F40948D-6C46-5D46-9BC8-CCFA43F76C49}" type="slidenum">
              <a:rPr lang="en-US" smtClean="0"/>
              <a:t>16</a:t>
            </a:fld>
            <a:endParaRPr lang="en-US"/>
          </a:p>
        </p:txBody>
      </p:sp>
    </p:spTree>
    <p:extLst>
      <p:ext uri="{BB962C8B-B14F-4D97-AF65-F5344CB8AC3E}">
        <p14:creationId xmlns:p14="http://schemas.microsoft.com/office/powerpoint/2010/main" val="4051436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 sz="1200" b="1" kern="1200" dirty="0">
                <a:solidFill>
                  <a:schemeClr val="tx1"/>
                </a:solidFill>
                <a:effectLst/>
                <a:latin typeface="+mn-lt"/>
                <a:ea typeface="+mn-ea"/>
                <a:cs typeface="+mn-cs"/>
              </a:rPr>
              <a:t>¿Cuáles fueron algunas de las emociones dolorosas que experimentó Jesús en las siguientes historias? </a:t>
            </a:r>
            <a:r>
              <a:rPr lang="es-419" sz="1200" b="1" i="0" kern="1200" noProof="0" dirty="0">
                <a:solidFill>
                  <a:srgbClr val="002060"/>
                </a:solidFill>
                <a:effectLst/>
                <a:latin typeface="Calibri" pitchFamily="34" charset="0"/>
                <a:ea typeface="+mn-ea"/>
                <a:cs typeface="+mn-cs"/>
              </a:rPr>
              <a:t> </a:t>
            </a:r>
            <a:r>
              <a:rPr lang="es-419" sz="1200" i="1" noProof="0" dirty="0">
                <a:solidFill>
                  <a:srgbClr val="002060"/>
                </a:solidFill>
                <a:latin typeface="Calibri" pitchFamily="34" charset="0"/>
                <a:cs typeface="Calibri" pitchFamily="34" charset="0"/>
              </a:rPr>
              <a:t>Mat. 26:37, 38; Mar. 3:5; 8:12; Juan 11:32–38; Mar. 11:15, 16. </a:t>
            </a:r>
            <a:r>
              <a:rPr lang="es-ES" sz="1200" b="1" kern="1200" dirty="0">
                <a:solidFill>
                  <a:schemeClr val="tx1"/>
                </a:solidFill>
                <a:effectLst/>
                <a:latin typeface="+mn-lt"/>
                <a:ea typeface="+mn-ea"/>
                <a:cs typeface="+mn-cs"/>
              </a:rPr>
              <a:t>¿Cuál fue la causa de las emociones que experimentó?</a:t>
            </a:r>
            <a:endParaRPr lang="pt-BR" sz="1200" i="1" dirty="0">
              <a:solidFill>
                <a:srgbClr val="002060"/>
              </a:solidFill>
              <a:latin typeface="Calibri" pitchFamily="34" charset="0"/>
              <a:cs typeface="Calibri" pitchFamily="34" charset="0"/>
            </a:endParaRPr>
          </a:p>
        </p:txBody>
      </p:sp>
      <p:sp>
        <p:nvSpPr>
          <p:cNvPr id="4" name="Slide Number Placeholder 3"/>
          <p:cNvSpPr>
            <a:spLocks noGrp="1"/>
          </p:cNvSpPr>
          <p:nvPr>
            <p:ph type="sldNum" sz="quarter" idx="10"/>
          </p:nvPr>
        </p:nvSpPr>
        <p:spPr/>
        <p:txBody>
          <a:bodyPr/>
          <a:lstStyle/>
          <a:p>
            <a:fld id="{DF40948D-6C46-5D46-9BC8-CCFA43F76C49}" type="slidenum">
              <a:rPr lang="en-US" smtClean="0"/>
              <a:t>17</a:t>
            </a:fld>
            <a:endParaRPr lang="en-US"/>
          </a:p>
        </p:txBody>
      </p:sp>
    </p:spTree>
    <p:extLst>
      <p:ext uri="{BB962C8B-B14F-4D97-AF65-F5344CB8AC3E}">
        <p14:creationId xmlns:p14="http://schemas.microsoft.com/office/powerpoint/2010/main" val="42752571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419" sz="1200" kern="1200" noProof="0" dirty="0">
                <a:solidFill>
                  <a:schemeClr val="tx1"/>
                </a:solidFill>
                <a:effectLst/>
                <a:latin typeface="+mn-lt"/>
                <a:ea typeface="+mn-ea"/>
                <a:cs typeface="+mn-cs"/>
              </a:rPr>
              <a:t>Los primeros versículos de Isaías 53 confirman que </a:t>
            </a:r>
            <a:r>
              <a:rPr lang="es-419" sz="1200" b="1" kern="1200" noProof="0" dirty="0">
                <a:solidFill>
                  <a:schemeClr val="tx1"/>
                </a:solidFill>
                <a:effectLst/>
                <a:latin typeface="+mn-lt"/>
                <a:ea typeface="+mn-ea"/>
                <a:cs typeface="+mn-cs"/>
              </a:rPr>
              <a:t>Jesús era el hombre de dolores</a:t>
            </a:r>
            <a:r>
              <a:rPr lang="es-419" sz="1200" kern="1200" noProof="0" dirty="0">
                <a:solidFill>
                  <a:schemeClr val="tx1"/>
                </a:solidFill>
                <a:effectLst/>
                <a:latin typeface="+mn-lt"/>
                <a:ea typeface="+mn-ea"/>
                <a:cs typeface="+mn-cs"/>
              </a:rPr>
              <a:t>. Aunque él había experimentado muchos momentos de alegría</a:t>
            </a:r>
            <a:r>
              <a:rPr lang="es-419" sz="1200" b="1" kern="1200" noProof="0" dirty="0">
                <a:solidFill>
                  <a:schemeClr val="tx1"/>
                </a:solidFill>
                <a:effectLst/>
                <a:latin typeface="+mn-lt"/>
                <a:ea typeface="+mn-ea"/>
                <a:cs typeface="+mn-cs"/>
              </a:rPr>
              <a:t>, también sintió un grave dolor emocional</a:t>
            </a:r>
            <a:r>
              <a:rPr lang="es-419" sz="1200" kern="1200" noProof="0" dirty="0">
                <a:solidFill>
                  <a:schemeClr val="tx1"/>
                </a:solidFill>
                <a:effectLst/>
                <a:latin typeface="+mn-lt"/>
                <a:ea typeface="+mn-ea"/>
                <a:cs typeface="+mn-cs"/>
              </a:rPr>
              <a:t>. Gran parte del sufrimiento de Jesús tenía que ver con sentimientos de frustración cuando sus seguidores no comprendían su mensaje. A pesar del amor abundante de Jesús y de sus señales sobrenaturales, muchos no entendieron que él era el Mesías. Jesús también sufrió mucho mientras observaba los resultados del pecado sobre la humanidad. </a:t>
            </a:r>
          </a:p>
          <a:p>
            <a:endParaRPr lang="es-419" sz="1200" kern="1200" noProof="0" dirty="0">
              <a:solidFill>
                <a:schemeClr val="tx1"/>
              </a:solidFill>
              <a:effectLst/>
              <a:latin typeface="+mn-lt"/>
              <a:ea typeface="+mn-ea"/>
              <a:cs typeface="+mn-cs"/>
            </a:endParaRPr>
          </a:p>
          <a:p>
            <a:r>
              <a:rPr lang="es-419" sz="1200" kern="1200" noProof="0" dirty="0">
                <a:solidFill>
                  <a:schemeClr val="tx1"/>
                </a:solidFill>
                <a:effectLst/>
                <a:latin typeface="+mn-lt"/>
                <a:ea typeface="+mn-ea"/>
                <a:cs typeface="+mn-cs"/>
              </a:rPr>
              <a:t>La muerte de Lázaro también le causó gran sufrimiento. Juan nos dice que Jesús </a:t>
            </a:r>
            <a:r>
              <a:rPr lang="es-ES" dirty="0"/>
              <a:t>se estremeció en espíritu y se conmovió (Juan 11:33). Esta es una traducción de la palabra griega que indica una fuerte demostración de turbulencia emocional, acompañada por un sonido audible a partir de la garganta y de la nariz. El dramaturgo griego Esquilo (525-456 d.C.) usa la misma palabra para describir el relincho de los caballos. La palabra se usa cinco veces en el Nuevo Testamento, cuatro de ellas para describir la emoción de Jesús. </a:t>
            </a:r>
          </a:p>
          <a:p>
            <a:endParaRPr lang="es-ES" sz="1200" kern="1200" noProof="0" dirty="0">
              <a:solidFill>
                <a:schemeClr val="tx1"/>
              </a:solidFill>
              <a:effectLst/>
              <a:latin typeface="+mn-lt"/>
              <a:ea typeface="+mn-ea"/>
              <a:cs typeface="+mn-cs"/>
            </a:endParaRPr>
          </a:p>
          <a:p>
            <a:r>
              <a:rPr lang="es-ES" sz="1200" b="1" kern="1200" noProof="0" dirty="0">
                <a:solidFill>
                  <a:schemeClr val="tx1"/>
                </a:solidFill>
                <a:effectLst/>
                <a:latin typeface="+mn-lt"/>
                <a:ea typeface="+mn-ea"/>
                <a:cs typeface="+mn-cs"/>
              </a:rPr>
              <a:t>Contemplar las experiencias emocionales de Jesús puede ayudarnos a entender cuánto se puede relacionar con nuestra propia confusión emocional. Mire el texto: “</a:t>
            </a:r>
            <a:r>
              <a:rPr lang="es-ES" b="1" dirty="0"/>
              <a:t>Porque no tenemos un sumo sacerdote que no pueda compadecerse de nuestras debilidades, […]” </a:t>
            </a:r>
            <a:r>
              <a:rPr lang="es-ES" dirty="0"/>
              <a:t>(</a:t>
            </a:r>
            <a:r>
              <a:rPr lang="es-ES" dirty="0" err="1"/>
              <a:t>Heb</a:t>
            </a:r>
            <a:r>
              <a:rPr lang="es-ES" dirty="0"/>
              <a:t>. 4:15).</a:t>
            </a:r>
            <a:endParaRPr lang="es-419" sz="1200" kern="1200" noProof="0" dirty="0">
              <a:solidFill>
                <a:schemeClr val="tx1"/>
              </a:solidFill>
              <a:effectLst/>
              <a:latin typeface="+mn-lt"/>
              <a:ea typeface="+mn-ea"/>
              <a:cs typeface="+mn-cs"/>
            </a:endParaRPr>
          </a:p>
          <a:p>
            <a:endParaRPr lang="pt-BR" sz="1200" kern="1200" noProof="0" dirty="0">
              <a:solidFill>
                <a:schemeClr val="tx1"/>
              </a:solidFill>
              <a:effectLst/>
              <a:latin typeface="+mn-lt"/>
              <a:ea typeface="+mn-ea"/>
              <a:cs typeface="+mn-cs"/>
            </a:endParaRPr>
          </a:p>
          <a:p>
            <a:r>
              <a:rPr lang="pt-BR" sz="1200" kern="1200" noProof="0" dirty="0">
                <a:solidFill>
                  <a:schemeClr val="tx1"/>
                </a:solidFill>
                <a:effectLst/>
                <a:latin typeface="+mn-lt"/>
                <a:ea typeface="+mn-ea"/>
                <a:cs typeface="+mn-cs"/>
              </a:rPr>
              <a:t> </a:t>
            </a:r>
          </a:p>
          <a:p>
            <a:r>
              <a:rPr lang="pt-BR" sz="1200" b="1" kern="1200" dirty="0">
                <a:solidFill>
                  <a:schemeClr val="tx1"/>
                </a:solidFill>
                <a:effectLst/>
                <a:latin typeface="+mn-lt"/>
                <a:ea typeface="+mn-ea"/>
                <a:cs typeface="+mn-cs"/>
              </a:rPr>
              <a:t> </a:t>
            </a:r>
            <a:endParaRPr lang="pt-BR" sz="1200" kern="1200" dirty="0">
              <a:solidFill>
                <a:schemeClr val="tx1"/>
              </a:solidFill>
              <a:effectLst/>
              <a:latin typeface="+mn-lt"/>
              <a:ea typeface="+mn-ea"/>
              <a:cs typeface="+mn-cs"/>
            </a:endParaRPr>
          </a:p>
          <a:p>
            <a:endParaRPr lang="pt-BR" dirty="0"/>
          </a:p>
        </p:txBody>
      </p:sp>
      <p:sp>
        <p:nvSpPr>
          <p:cNvPr id="4" name="Slide Number Placeholder 3"/>
          <p:cNvSpPr>
            <a:spLocks noGrp="1"/>
          </p:cNvSpPr>
          <p:nvPr>
            <p:ph type="sldNum" sz="quarter" idx="10"/>
          </p:nvPr>
        </p:nvSpPr>
        <p:spPr/>
        <p:txBody>
          <a:bodyPr/>
          <a:lstStyle/>
          <a:p>
            <a:fld id="{DF40948D-6C46-5D46-9BC8-CCFA43F76C49}" type="slidenum">
              <a:rPr lang="en-US" smtClean="0"/>
              <a:t>18</a:t>
            </a:fld>
            <a:endParaRPr lang="en-US"/>
          </a:p>
        </p:txBody>
      </p:sp>
    </p:spTree>
    <p:extLst>
      <p:ext uri="{BB962C8B-B14F-4D97-AF65-F5344CB8AC3E}">
        <p14:creationId xmlns:p14="http://schemas.microsoft.com/office/powerpoint/2010/main" val="12537150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419" sz="1200" b="1" kern="1200" cap="all" noProof="0" dirty="0">
                <a:solidFill>
                  <a:schemeClr val="tx1"/>
                </a:solidFill>
                <a:effectLst/>
                <a:latin typeface="+mn-lt"/>
                <a:ea typeface="+mn-ea"/>
                <a:cs typeface="+mn-cs"/>
              </a:rPr>
              <a:t>El PLAN DE DIOS PARA LAS EMOCIONES DOLOROSAS</a:t>
            </a:r>
            <a:endParaRPr lang="es-419" sz="1200" kern="1200" noProof="0" dirty="0">
              <a:solidFill>
                <a:schemeClr val="tx1"/>
              </a:solidFill>
              <a:effectLst/>
              <a:latin typeface="+mn-lt"/>
              <a:ea typeface="+mn-ea"/>
              <a:cs typeface="+mn-cs"/>
            </a:endParaRPr>
          </a:p>
          <a:p>
            <a:r>
              <a:rPr lang="es-419" sz="1200" b="1" kern="1200" noProof="0" dirty="0">
                <a:solidFill>
                  <a:schemeClr val="tx1"/>
                </a:solidFill>
                <a:effectLst/>
                <a:latin typeface="+mn-lt"/>
                <a:ea typeface="+mn-ea"/>
                <a:cs typeface="+mn-cs"/>
              </a:rPr>
              <a:t>Lea Juan 16:20-24. </a:t>
            </a:r>
            <a:r>
              <a:rPr lang="es-ES" sz="1200" b="1" kern="1200" dirty="0">
                <a:solidFill>
                  <a:schemeClr val="tx1"/>
                </a:solidFill>
                <a:effectLst/>
                <a:latin typeface="+mn-lt"/>
                <a:ea typeface="+mn-ea"/>
                <a:cs typeface="+mn-cs"/>
              </a:rPr>
              <a:t>¿Cuál es la promesa de Jesús en relación al dolor y al sufrimiento?</a:t>
            </a:r>
            <a:endParaRPr lang="es-419" sz="1200" b="1" kern="1200" noProof="0" dirty="0">
              <a:solidFill>
                <a:schemeClr val="tx1"/>
              </a:solidFill>
              <a:effectLst/>
              <a:latin typeface="+mn-lt"/>
              <a:ea typeface="+mn-ea"/>
              <a:cs typeface="+mn-cs"/>
            </a:endParaRPr>
          </a:p>
          <a:p>
            <a:endParaRPr lang="es-419" sz="1200" b="1" kern="1200" noProof="0" dirty="0">
              <a:solidFill>
                <a:schemeClr val="tx1"/>
              </a:solidFill>
              <a:effectLst/>
              <a:latin typeface="+mn-lt"/>
              <a:ea typeface="+mn-ea"/>
              <a:cs typeface="+mn-cs"/>
            </a:endParaRPr>
          </a:p>
          <a:p>
            <a:r>
              <a:rPr lang="es-419" sz="1200" b="1" kern="1200" noProof="0" dirty="0">
                <a:solidFill>
                  <a:schemeClr val="tx1"/>
                </a:solidFill>
                <a:effectLst/>
                <a:latin typeface="+mn-lt"/>
                <a:ea typeface="+mn-ea"/>
                <a:cs typeface="+mn-cs"/>
              </a:rPr>
              <a:t>El pasaje ofrece gran esperanza a todos los que están pasando por dolor físico o psicológico</a:t>
            </a:r>
            <a:r>
              <a:rPr lang="es-419" sz="1200" b="0" kern="1200" noProof="0" dirty="0">
                <a:solidFill>
                  <a:schemeClr val="tx1"/>
                </a:solidFill>
                <a:effectLst/>
                <a:latin typeface="+mn-lt"/>
                <a:ea typeface="+mn-ea"/>
                <a:cs typeface="+mn-cs"/>
              </a:rPr>
              <a:t>. Aquí hay algunas cosas que pueden aprenderse con este texto:</a:t>
            </a:r>
          </a:p>
        </p:txBody>
      </p:sp>
      <p:sp>
        <p:nvSpPr>
          <p:cNvPr id="4" name="Slide Number Placeholder 3"/>
          <p:cNvSpPr>
            <a:spLocks noGrp="1"/>
          </p:cNvSpPr>
          <p:nvPr>
            <p:ph type="sldNum" sz="quarter" idx="10"/>
          </p:nvPr>
        </p:nvSpPr>
        <p:spPr/>
        <p:txBody>
          <a:bodyPr/>
          <a:lstStyle/>
          <a:p>
            <a:fld id="{DF40948D-6C46-5D46-9BC8-CCFA43F76C49}" type="slidenum">
              <a:rPr lang="en-US" smtClean="0"/>
              <a:t>19</a:t>
            </a:fld>
            <a:endParaRPr lang="en-US"/>
          </a:p>
        </p:txBody>
      </p:sp>
    </p:spTree>
    <p:extLst>
      <p:ext uri="{BB962C8B-B14F-4D97-AF65-F5344CB8AC3E}">
        <p14:creationId xmlns:p14="http://schemas.microsoft.com/office/powerpoint/2010/main" val="27588016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419" b="1" cap="all" noProof="0" dirty="0"/>
              <a:t>Lección 1</a:t>
            </a:r>
            <a:endParaRPr lang="es-419" noProof="0" dirty="0"/>
          </a:p>
          <a:p>
            <a:r>
              <a:rPr lang="es-419" cap="all" noProof="0" dirty="0"/>
              <a:t>Emociones</a:t>
            </a:r>
            <a:endParaRPr lang="es-419" noProof="0" dirty="0"/>
          </a:p>
          <a:p>
            <a:r>
              <a:rPr lang="es-419" b="1" noProof="0" dirty="0"/>
              <a:t> </a:t>
            </a:r>
            <a:endParaRPr lang="es-419" noProof="0" dirty="0"/>
          </a:p>
          <a:p>
            <a:r>
              <a:rPr lang="es-419" b="1" noProof="0" dirty="0"/>
              <a:t>Lea para el estudio de la semana: </a:t>
            </a:r>
            <a:endParaRPr lang="es-419" noProof="0" dirty="0"/>
          </a:p>
          <a:p>
            <a:r>
              <a:rPr lang="es-419" i="1" noProof="0" dirty="0"/>
              <a:t>2 Samuel 13; Gál. 5:22; Col. 3:12–14; Lucas 19:41–44</a:t>
            </a:r>
            <a:endParaRPr lang="en-US" dirty="0"/>
          </a:p>
        </p:txBody>
      </p:sp>
      <p:sp>
        <p:nvSpPr>
          <p:cNvPr id="4" name="Slide Number Placeholder 3"/>
          <p:cNvSpPr>
            <a:spLocks noGrp="1"/>
          </p:cNvSpPr>
          <p:nvPr>
            <p:ph type="sldNum" sz="quarter" idx="10"/>
          </p:nvPr>
        </p:nvSpPr>
        <p:spPr/>
        <p:txBody>
          <a:bodyPr/>
          <a:lstStyle/>
          <a:p>
            <a:fld id="{DF40948D-6C46-5D46-9BC8-CCFA43F76C49}" type="slidenum">
              <a:rPr lang="en-US" smtClean="0"/>
              <a:t>2</a:t>
            </a:fld>
            <a:endParaRPr lang="en-US"/>
          </a:p>
        </p:txBody>
      </p:sp>
    </p:spTree>
    <p:extLst>
      <p:ext uri="{BB962C8B-B14F-4D97-AF65-F5344CB8AC3E}">
        <p14:creationId xmlns:p14="http://schemas.microsoft.com/office/powerpoint/2010/main" val="35473127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s-419" sz="1200" b="1" i="0" noProof="0" dirty="0">
                <a:solidFill>
                  <a:srgbClr val="C00000"/>
                </a:solidFill>
                <a:latin typeface="Calibri" pitchFamily="34" charset="0"/>
                <a:cs typeface="Calibri" pitchFamily="34" charset="0"/>
              </a:rPr>
              <a:t>El mundo parece estar lleno de alegría.</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s-419" sz="1200" b="0" i="0" noProof="0" dirty="0">
                <a:solidFill>
                  <a:srgbClr val="C00000"/>
                </a:solidFill>
                <a:latin typeface="Calibri" pitchFamily="34" charset="0"/>
                <a:cs typeface="Calibri" pitchFamily="34" charset="0"/>
              </a:rPr>
              <a:t>Muchas veces el creyente mira a su alrededor y recuerda las injusticias de la vida. La gente parece divertirse mientras muchas personas comprometidas con Dios sienten dolor. Pero Jesús nos garantiza que eso no durará para siempre. Además, muchas veces las apariencias engañan. Naturalmente tendemos a ver a otros como más felices y más exitosos que nosotros.</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endParaRPr lang="es-419" sz="1200" b="0" i="0" noProof="0" dirty="0">
              <a:solidFill>
                <a:srgbClr val="C00000"/>
              </a:solidFill>
              <a:latin typeface="Calibri" pitchFamily="34" charset="0"/>
              <a:cs typeface="Calibri" pitchFamily="34" charset="0"/>
            </a:endParaRP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s-419" sz="1200" b="1" i="0" noProof="0" dirty="0">
                <a:solidFill>
                  <a:srgbClr val="C00000"/>
                </a:solidFill>
                <a:latin typeface="Calibri" pitchFamily="34" charset="0"/>
                <a:cs typeface="Calibri" pitchFamily="34" charset="0"/>
              </a:rPr>
              <a:t>Las</a:t>
            </a:r>
            <a:r>
              <a:rPr lang="es-419" sz="1200" b="1" i="0" baseline="0" noProof="0" dirty="0">
                <a:solidFill>
                  <a:srgbClr val="C00000"/>
                </a:solidFill>
                <a:latin typeface="Calibri" pitchFamily="34" charset="0"/>
                <a:cs typeface="Calibri" pitchFamily="34" charset="0"/>
              </a:rPr>
              <a:t> penas</a:t>
            </a:r>
            <a:r>
              <a:rPr lang="es-419" sz="1200" b="1" i="0" noProof="0" dirty="0">
                <a:solidFill>
                  <a:srgbClr val="C00000"/>
                </a:solidFill>
                <a:latin typeface="Calibri" pitchFamily="34" charset="0"/>
                <a:cs typeface="Calibri" pitchFamily="34" charset="0"/>
              </a:rPr>
              <a:t>, tristezas y angustias se transformarán en alegría</a:t>
            </a:r>
            <a:r>
              <a:rPr lang="es-419" sz="1200" b="0" i="0" noProof="0" dirty="0">
                <a:solidFill>
                  <a:srgbClr val="C00000"/>
                </a:solidFill>
                <a:latin typeface="Calibri" pitchFamily="34" charset="0"/>
                <a:cs typeface="Calibri" pitchFamily="34" charset="0"/>
              </a:rPr>
              <a:t>. Esta es la esencia de la promesa de Jesús. Los creyentes deben valorar la idea de que la tristeza no solo pasará, sino que dará lugar a la alegría.  </a:t>
            </a:r>
          </a:p>
          <a:p>
            <a:pPr marL="0" marR="0" indent="0" algn="l" defTabSz="457200" rtl="0" eaLnBrk="1" fontAlgn="auto" latinLnBrk="0" hangingPunct="1">
              <a:lnSpc>
                <a:spcPct val="100000"/>
              </a:lnSpc>
              <a:spcBef>
                <a:spcPts val="0"/>
              </a:spcBef>
              <a:spcAft>
                <a:spcPts val="0"/>
              </a:spcAft>
              <a:buClrTx/>
              <a:buSzTx/>
              <a:buFont typeface="Arial"/>
              <a:buNone/>
              <a:tabLst/>
              <a:defRPr/>
            </a:pPr>
            <a:endParaRPr lang="pt-BR" sz="1200" b="1" i="0" noProof="0" dirty="0">
              <a:solidFill>
                <a:srgbClr val="C00000"/>
              </a:solidFill>
              <a:latin typeface="Calibri" pitchFamily="34" charset="0"/>
              <a:cs typeface="Calibri" pitchFamily="34" charset="0"/>
            </a:endParaRPr>
          </a:p>
        </p:txBody>
      </p:sp>
      <p:sp>
        <p:nvSpPr>
          <p:cNvPr id="4" name="Slide Number Placeholder 3"/>
          <p:cNvSpPr>
            <a:spLocks noGrp="1"/>
          </p:cNvSpPr>
          <p:nvPr>
            <p:ph type="sldNum" sz="quarter" idx="10"/>
          </p:nvPr>
        </p:nvSpPr>
        <p:spPr/>
        <p:txBody>
          <a:bodyPr/>
          <a:lstStyle/>
          <a:p>
            <a:fld id="{DF40948D-6C46-5D46-9BC8-CCFA43F76C49}" type="slidenum">
              <a:rPr lang="en-US" smtClean="0"/>
              <a:t>20</a:t>
            </a:fld>
            <a:endParaRPr lang="en-US"/>
          </a:p>
        </p:txBody>
      </p:sp>
    </p:spTree>
    <p:extLst>
      <p:ext uri="{BB962C8B-B14F-4D97-AF65-F5344CB8AC3E}">
        <p14:creationId xmlns:p14="http://schemas.microsoft.com/office/powerpoint/2010/main" val="32455510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s-419" sz="1200" b="1" i="0" noProof="0" dirty="0">
                <a:solidFill>
                  <a:srgbClr val="C00000"/>
                </a:solidFill>
                <a:latin typeface="Calibri" pitchFamily="34" charset="0"/>
                <a:cs typeface="Calibri" pitchFamily="34" charset="0"/>
              </a:rPr>
              <a:t>El dolor del pasado quedará olvidado. </a:t>
            </a:r>
            <a:r>
              <a:rPr lang="es-419" sz="1200" b="0" i="0" noProof="0" dirty="0">
                <a:solidFill>
                  <a:srgbClr val="C00000"/>
                </a:solidFill>
                <a:latin typeface="Calibri" pitchFamily="34" charset="0"/>
                <a:cs typeface="Calibri" pitchFamily="34" charset="0"/>
              </a:rPr>
              <a:t>Los recuerdos del pasado desagradable muchas veces causan mucho sufrimiento. Los psicoterapeutas trabajan meticulosamente para deshacer los efectos del pasado en la vida actual de su cliente, Jesús nos garantiza que, así como una mujer da a luz y olvida los dolores cuando ve al recién nacido, sus seguidores un día superarán el dolor del pasado. </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endParaRPr lang="es-419" sz="1200" b="0" i="0" noProof="0" dirty="0">
              <a:solidFill>
                <a:srgbClr val="C00000"/>
              </a:solidFill>
              <a:latin typeface="Calibri" pitchFamily="34" charset="0"/>
              <a:cs typeface="Calibri" pitchFamily="34" charset="0"/>
            </a:endParaRP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s-419" sz="1200" b="1" i="0" noProof="0" dirty="0">
                <a:solidFill>
                  <a:srgbClr val="C00000"/>
                </a:solidFill>
                <a:latin typeface="Calibri" pitchFamily="34" charset="0"/>
                <a:cs typeface="Calibri" pitchFamily="34" charset="0"/>
              </a:rPr>
              <a:t>Nadie podrá disipar nuestra alegría</a:t>
            </a:r>
            <a:r>
              <a:rPr lang="es-419" sz="1200" b="0" i="0" noProof="0" dirty="0">
                <a:solidFill>
                  <a:srgbClr val="C00000"/>
                </a:solidFill>
                <a:latin typeface="Calibri" pitchFamily="34" charset="0"/>
                <a:cs typeface="Calibri" pitchFamily="34" charset="0"/>
              </a:rPr>
              <a:t>. El tipo de alegría que Jesús ofreció no es el mismo que ahora comprendemos como tal. Jesús nos está ofreciendo total felicidad, una condición eterna que ningún enemigo podrá quitar de los salvados.</a:t>
            </a:r>
          </a:p>
        </p:txBody>
      </p:sp>
      <p:sp>
        <p:nvSpPr>
          <p:cNvPr id="4" name="Slide Number Placeholder 3"/>
          <p:cNvSpPr>
            <a:spLocks noGrp="1"/>
          </p:cNvSpPr>
          <p:nvPr>
            <p:ph type="sldNum" sz="quarter" idx="10"/>
          </p:nvPr>
        </p:nvSpPr>
        <p:spPr/>
        <p:txBody>
          <a:bodyPr/>
          <a:lstStyle/>
          <a:p>
            <a:fld id="{DF40948D-6C46-5D46-9BC8-CCFA43F76C49}" type="slidenum">
              <a:rPr lang="en-US" smtClean="0"/>
              <a:t>21</a:t>
            </a:fld>
            <a:endParaRPr lang="en-US"/>
          </a:p>
        </p:txBody>
      </p:sp>
    </p:spTree>
    <p:extLst>
      <p:ext uri="{BB962C8B-B14F-4D97-AF65-F5344CB8AC3E}">
        <p14:creationId xmlns:p14="http://schemas.microsoft.com/office/powerpoint/2010/main" val="30220428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725613" y="314325"/>
            <a:ext cx="3227387" cy="1816100"/>
          </a:xfrm>
        </p:spPr>
      </p:sp>
      <p:sp>
        <p:nvSpPr>
          <p:cNvPr id="3" name="Notes Placeholder 2"/>
          <p:cNvSpPr>
            <a:spLocks noGrp="1"/>
          </p:cNvSpPr>
          <p:nvPr>
            <p:ph type="body" idx="1"/>
          </p:nvPr>
        </p:nvSpPr>
        <p:spPr>
          <a:xfrm>
            <a:off x="685800" y="2256332"/>
            <a:ext cx="5486400" cy="4648288"/>
          </a:xfrm>
        </p:spPr>
        <p:txBody>
          <a:bodyPr/>
          <a:lstStyle/>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lang="es-419" sz="1200" b="1" i="0" noProof="0" dirty="0">
                <a:solidFill>
                  <a:srgbClr val="C00000"/>
                </a:solidFill>
              </a:rPr>
              <a:t>No habrá necesidades. </a:t>
            </a:r>
            <a:r>
              <a:rPr lang="es-419" sz="1200" b="0" i="0" noProof="0" dirty="0">
                <a:solidFill>
                  <a:srgbClr val="C00000"/>
                </a:solidFill>
              </a:rPr>
              <a:t>Jesús afirma que los justos no preguntarán nada más. Ellos no necesitarán hacerle pedidos y súplicas a Jesús, porque todas sus necesidades habrán sido suplidas.</a:t>
            </a:r>
          </a:p>
          <a:p>
            <a:pPr marL="0" marR="0" lvl="0" indent="0" algn="l" defTabSz="457200" rtl="0" eaLnBrk="1" fontAlgn="auto" latinLnBrk="0" hangingPunct="1">
              <a:lnSpc>
                <a:spcPct val="100000"/>
              </a:lnSpc>
              <a:spcBef>
                <a:spcPts val="0"/>
              </a:spcBef>
              <a:spcAft>
                <a:spcPts val="0"/>
              </a:spcAft>
              <a:buClrTx/>
              <a:buSzTx/>
              <a:buFont typeface="Arial"/>
              <a:buNone/>
              <a:tabLst/>
              <a:defRPr/>
            </a:pPr>
            <a:endParaRPr lang="es-419" sz="1200" b="0" i="0" noProof="0" dirty="0">
              <a:solidFill>
                <a:srgbClr val="C00000"/>
              </a:solidFill>
            </a:endParaRPr>
          </a:p>
          <a:p>
            <a:pPr marL="0" marR="0" lvl="0" indent="0" algn="l" defTabSz="457200" rtl="0" eaLnBrk="1" fontAlgn="auto" latinLnBrk="0" hangingPunct="1">
              <a:lnSpc>
                <a:spcPct val="100000"/>
              </a:lnSpc>
              <a:spcBef>
                <a:spcPts val="0"/>
              </a:spcBef>
              <a:spcAft>
                <a:spcPts val="0"/>
              </a:spcAft>
              <a:buClrTx/>
              <a:buSzTx/>
              <a:buFont typeface="Arial"/>
              <a:buNone/>
              <a:tabLst/>
              <a:defRPr/>
            </a:pPr>
            <a:r>
              <a:rPr lang="es-ES" sz="1200" b="1" kern="1200" dirty="0">
                <a:solidFill>
                  <a:schemeClr val="tx1"/>
                </a:solidFill>
                <a:effectLst/>
                <a:latin typeface="+mn-lt"/>
                <a:ea typeface="+mn-ea"/>
                <a:cs typeface="+mn-cs"/>
              </a:rPr>
              <a:t>¿</a:t>
            </a:r>
            <a:r>
              <a:rPr lang="es-419" sz="1200" b="1" i="0" noProof="0" dirty="0">
                <a:solidFill>
                  <a:srgbClr val="C00000"/>
                </a:solidFill>
              </a:rPr>
              <a:t>Cómo puede usted afirmarse en la promesa de que su tristeza se transformará en alegría? </a:t>
            </a:r>
            <a:r>
              <a:rPr lang="es-ES" sz="1200" b="1" kern="1200" dirty="0">
                <a:solidFill>
                  <a:schemeClr val="tx1"/>
                </a:solidFill>
                <a:effectLst/>
                <a:latin typeface="+mn-lt"/>
                <a:ea typeface="+mn-ea"/>
                <a:cs typeface="+mn-cs"/>
              </a:rPr>
              <a:t>¿</a:t>
            </a:r>
            <a:r>
              <a:rPr lang="es-419" sz="1200" b="1" i="0" noProof="0" dirty="0">
                <a:solidFill>
                  <a:srgbClr val="C00000"/>
                </a:solidFill>
              </a:rPr>
              <a:t>Como puede ayudarlo esa seguridad a pasar por las adversidades de la vida? </a:t>
            </a:r>
            <a:r>
              <a:rPr lang="es-ES" sz="1200" b="1" kern="1200" dirty="0">
                <a:solidFill>
                  <a:schemeClr val="tx1"/>
                </a:solidFill>
                <a:effectLst/>
                <a:latin typeface="+mn-lt"/>
                <a:ea typeface="+mn-ea"/>
                <a:cs typeface="+mn-cs"/>
              </a:rPr>
              <a:t>¿</a:t>
            </a:r>
            <a:r>
              <a:rPr lang="es-419" sz="1200" b="1" i="0" noProof="0" dirty="0">
                <a:solidFill>
                  <a:srgbClr val="C00000"/>
                </a:solidFill>
              </a:rPr>
              <a:t>Cómo puede usar las promesas de Jesús para alentar a alguien que sufre?</a:t>
            </a:r>
          </a:p>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endParaRPr lang="es-419" sz="1200" b="0" i="0" noProof="0" dirty="0">
              <a:solidFill>
                <a:srgbClr val="C00000"/>
              </a:solidFill>
            </a:endParaRPr>
          </a:p>
          <a:p>
            <a:pPr marL="0" marR="0" indent="0" algn="l" defTabSz="457200" rtl="0" eaLnBrk="1" fontAlgn="auto" latinLnBrk="0" hangingPunct="1">
              <a:lnSpc>
                <a:spcPct val="100000"/>
              </a:lnSpc>
              <a:spcBef>
                <a:spcPts val="0"/>
              </a:spcBef>
              <a:spcAft>
                <a:spcPts val="0"/>
              </a:spcAft>
              <a:buClrTx/>
              <a:buSzTx/>
              <a:buFont typeface="Arial"/>
              <a:buNone/>
              <a:tabLst/>
              <a:defRPr/>
            </a:pPr>
            <a:endParaRPr lang="pt-BR" sz="1200" kern="1200" dirty="0">
              <a:solidFill>
                <a:schemeClr val="tx1"/>
              </a:solidFill>
              <a:effectLst/>
              <a:latin typeface="+mn-lt"/>
              <a:ea typeface="+mn-ea"/>
              <a:cs typeface="+mn-cs"/>
            </a:endParaRPr>
          </a:p>
          <a:p>
            <a:r>
              <a:rPr lang="pt-BR" sz="1200" b="1" kern="1200" dirty="0">
                <a:solidFill>
                  <a:schemeClr val="tx1"/>
                </a:solidFill>
                <a:effectLst/>
                <a:latin typeface="+mn-lt"/>
                <a:ea typeface="+mn-ea"/>
                <a:cs typeface="+mn-cs"/>
              </a:rPr>
              <a:t> </a:t>
            </a:r>
            <a:r>
              <a:rPr lang="pt-BR" sz="1200" b="1" kern="1200" cap="all" dirty="0">
                <a:solidFill>
                  <a:schemeClr val="tx1"/>
                </a:solidFill>
                <a:effectLst/>
                <a:latin typeface="+mn-lt"/>
                <a:ea typeface="+mn-ea"/>
                <a:cs typeface="+mn-cs"/>
              </a:rPr>
              <a:t> </a:t>
            </a:r>
            <a:endParaRPr lang="pt-BR" sz="1200" kern="1200" dirty="0">
              <a:solidFill>
                <a:schemeClr val="tx1"/>
              </a:solidFill>
              <a:effectLst/>
              <a:latin typeface="+mn-lt"/>
              <a:ea typeface="+mn-ea"/>
              <a:cs typeface="+mn-cs"/>
            </a:endParaRPr>
          </a:p>
          <a:p>
            <a:r>
              <a:rPr lang="es-419" sz="1200" b="1" kern="1200" cap="all" noProof="0" dirty="0">
                <a:solidFill>
                  <a:schemeClr val="tx1"/>
                </a:solidFill>
                <a:effectLst/>
                <a:latin typeface="+mn-lt"/>
                <a:ea typeface="+mn-ea"/>
                <a:cs typeface="+mn-cs"/>
              </a:rPr>
              <a:t>ESTUDIO ADICIONAL: </a:t>
            </a:r>
            <a:endParaRPr lang="es-419" sz="1200" kern="1200" noProof="0" dirty="0">
              <a:solidFill>
                <a:schemeClr val="tx1"/>
              </a:solidFill>
              <a:effectLst/>
              <a:latin typeface="+mn-lt"/>
              <a:ea typeface="+mn-ea"/>
              <a:cs typeface="+mn-cs"/>
            </a:endParaRPr>
          </a:p>
          <a:p>
            <a:r>
              <a:rPr lang="es-419" sz="1200" kern="1200" noProof="0" dirty="0">
                <a:solidFill>
                  <a:schemeClr val="tx1"/>
                </a:solidFill>
                <a:effectLst/>
                <a:latin typeface="+mn-lt"/>
                <a:ea typeface="+mn-ea"/>
                <a:cs typeface="+mn-cs"/>
              </a:rPr>
              <a:t>Considere</a:t>
            </a:r>
            <a:r>
              <a:rPr lang="es-419" sz="1200" kern="1200" baseline="0" noProof="0" dirty="0">
                <a:solidFill>
                  <a:schemeClr val="tx1"/>
                </a:solidFill>
                <a:effectLst/>
                <a:latin typeface="+mn-lt"/>
                <a:ea typeface="+mn-ea"/>
                <a:cs typeface="+mn-cs"/>
              </a:rPr>
              <a:t> la historia de la visita de Jesús al</a:t>
            </a:r>
            <a:r>
              <a:rPr lang="es-419" sz="1200" kern="1200" noProof="0" dirty="0">
                <a:solidFill>
                  <a:schemeClr val="tx1"/>
                </a:solidFill>
                <a:effectLst/>
                <a:latin typeface="+mn-lt"/>
                <a:ea typeface="+mn-ea"/>
                <a:cs typeface="+mn-cs"/>
              </a:rPr>
              <a:t> templo. “Nuevamente la mirada penetrante de Jesús recorrió el patio del templo profanado. Todas las  miradas estaban dirigidas hacia él. Las voces de las personas y el ruido del ganado cesaron. Sacerdotes, principales, fariseos y el gentío miraban con sorpresa muda la reverencia indefinible para el Hijo de Dios, que estaba ante ellos con la majestad del Rey del Cielo, la divinidad destellando a través de la humanidad y revistiéndolo con una dignidad y gloria que nunca antes había exhibido. Un extraño miedo sobrevino sobre el pueblo. Los que estaban más cerca se apartaron todo lo que les permitía la multitud. Si no fuera por la presencia de algunos de sus discípulos, el Salvador se hubiera quedado solo. Todos los sonidos cesaron. El profundo silencio parecía insoportable. Y cuando los labios firmes y comprimidos de Jesús se separaron, su voz sonó en tono alto y claro, hubo un gemido involuntario o un suspiro de alivio de todos los presentes.</a:t>
            </a:r>
          </a:p>
          <a:p>
            <a:endParaRPr lang="es-419" sz="1200" kern="1200" noProof="0" dirty="0">
              <a:solidFill>
                <a:schemeClr val="tx1"/>
              </a:solidFill>
              <a:effectLst/>
              <a:latin typeface="+mn-lt"/>
              <a:ea typeface="+mn-ea"/>
              <a:cs typeface="+mn-cs"/>
            </a:endParaRPr>
          </a:p>
          <a:p>
            <a:r>
              <a:rPr lang="es-419" sz="1200" kern="1200" noProof="0" dirty="0">
                <a:solidFill>
                  <a:schemeClr val="tx1"/>
                </a:solidFill>
                <a:effectLst/>
                <a:latin typeface="+mn-lt"/>
                <a:ea typeface="+mn-ea"/>
                <a:cs typeface="+mn-cs"/>
              </a:rPr>
              <a:t>“El habló en tono claro y con un poder que hizo que las personas se agitaran como movidas por una fuerte tempestad: </a:t>
            </a:r>
            <a:r>
              <a:rPr lang="es-419" sz="1200" kern="1200" baseline="0" noProof="0" dirty="0">
                <a:solidFill>
                  <a:schemeClr val="tx1"/>
                </a:solidFill>
                <a:effectLst/>
                <a:latin typeface="+mn-lt"/>
                <a:ea typeface="+mn-ea"/>
                <a:cs typeface="+mn-cs"/>
              </a:rPr>
              <a:t> “</a:t>
            </a:r>
            <a:r>
              <a:rPr lang="es-419" sz="1200" kern="1200" noProof="0" dirty="0">
                <a:solidFill>
                  <a:schemeClr val="tx1"/>
                </a:solidFill>
                <a:effectLst/>
                <a:latin typeface="+mn-lt"/>
                <a:ea typeface="+mn-ea"/>
                <a:cs typeface="+mn-cs"/>
              </a:rPr>
              <a:t>Está escrito: ‘</a:t>
            </a:r>
            <a:r>
              <a:rPr lang="es-ES" b="0" dirty="0"/>
              <a:t>Mi casa es casa de oración</a:t>
            </a:r>
            <a:r>
              <a:rPr lang="es-ES" dirty="0"/>
              <a:t>; mas vosotros la habéis hecho cueva </a:t>
            </a:r>
            <a:r>
              <a:rPr lang="es-ES" b="0" dirty="0"/>
              <a:t>de</a:t>
            </a:r>
            <a:r>
              <a:rPr lang="es-ES" dirty="0"/>
              <a:t> ladrones’. Descendió los escalones y con más autoridad de la que había manifestado tres años antes, con indignación que eliminó toda oposición, en tonos que sonaron como una trompeta por todo el templo, ordenó: ‘Quitad estas cosas de aquí’” </a:t>
            </a:r>
            <a:r>
              <a:rPr lang="pt-BR" sz="1200" kern="1200" dirty="0">
                <a:solidFill>
                  <a:schemeClr val="tx1"/>
                </a:solidFill>
                <a:effectLst/>
                <a:latin typeface="+mn-lt"/>
                <a:ea typeface="+mn-ea"/>
                <a:cs typeface="+mn-cs"/>
              </a:rPr>
              <a:t>(Ellen G. White, </a:t>
            </a:r>
            <a:r>
              <a:rPr lang="pt-BR" sz="1200" i="1" kern="1200" dirty="0">
                <a:solidFill>
                  <a:schemeClr val="tx1"/>
                </a:solidFill>
                <a:effectLst/>
                <a:latin typeface="+mn-lt"/>
                <a:ea typeface="+mn-ea"/>
                <a:cs typeface="+mn-cs"/>
              </a:rPr>
              <a:t>The </a:t>
            </a:r>
            <a:r>
              <a:rPr lang="pt-BR" sz="1200" i="1" kern="1200" dirty="0" err="1">
                <a:solidFill>
                  <a:schemeClr val="tx1"/>
                </a:solidFill>
                <a:effectLst/>
                <a:latin typeface="+mn-lt"/>
                <a:ea typeface="+mn-ea"/>
                <a:cs typeface="+mn-cs"/>
              </a:rPr>
              <a:t>Spirit</a:t>
            </a:r>
            <a:r>
              <a:rPr lang="pt-BR" sz="1200" i="1" kern="1200" dirty="0">
                <a:solidFill>
                  <a:schemeClr val="tx1"/>
                </a:solidFill>
                <a:effectLst/>
                <a:latin typeface="+mn-lt"/>
                <a:ea typeface="+mn-ea"/>
                <a:cs typeface="+mn-cs"/>
              </a:rPr>
              <a:t> </a:t>
            </a:r>
            <a:r>
              <a:rPr lang="pt-BR" sz="1200" i="1" kern="1200" dirty="0" err="1">
                <a:solidFill>
                  <a:schemeClr val="tx1"/>
                </a:solidFill>
                <a:effectLst/>
                <a:latin typeface="+mn-lt"/>
                <a:ea typeface="+mn-ea"/>
                <a:cs typeface="+mn-cs"/>
              </a:rPr>
              <a:t>of</a:t>
            </a:r>
            <a:r>
              <a:rPr lang="pt-BR" sz="1200" i="1" kern="1200" dirty="0">
                <a:solidFill>
                  <a:schemeClr val="tx1"/>
                </a:solidFill>
                <a:effectLst/>
                <a:latin typeface="+mn-lt"/>
                <a:ea typeface="+mn-ea"/>
                <a:cs typeface="+mn-cs"/>
              </a:rPr>
              <a:t> </a:t>
            </a:r>
            <a:r>
              <a:rPr lang="pt-BR" sz="1200" i="1" kern="1200" dirty="0" err="1">
                <a:solidFill>
                  <a:schemeClr val="tx1"/>
                </a:solidFill>
                <a:effectLst/>
                <a:latin typeface="+mn-lt"/>
                <a:ea typeface="+mn-ea"/>
                <a:cs typeface="+mn-cs"/>
              </a:rPr>
              <a:t>Prophecy</a:t>
            </a:r>
            <a:r>
              <a:rPr lang="pt-BR" sz="1200" kern="1200" dirty="0">
                <a:solidFill>
                  <a:schemeClr val="tx1"/>
                </a:solidFill>
                <a:effectLst/>
                <a:latin typeface="+mn-lt"/>
                <a:ea typeface="+mn-ea"/>
                <a:cs typeface="+mn-cs"/>
              </a:rPr>
              <a:t>, v. 3, p. 23, 24).</a:t>
            </a:r>
          </a:p>
          <a:p>
            <a:r>
              <a:rPr lang="pt-BR" sz="1200" kern="1200" dirty="0">
                <a:solidFill>
                  <a:schemeClr val="tx1"/>
                </a:solidFill>
                <a:effectLst/>
                <a:latin typeface="+mn-lt"/>
                <a:ea typeface="+mn-ea"/>
                <a:cs typeface="+mn-cs"/>
              </a:rPr>
              <a:t> </a:t>
            </a:r>
          </a:p>
          <a:p>
            <a:r>
              <a:rPr lang="pt-BR" sz="1200" b="1" kern="1200" cap="all" dirty="0">
                <a:solidFill>
                  <a:schemeClr val="tx1"/>
                </a:solidFill>
                <a:effectLst/>
                <a:latin typeface="+mn-lt"/>
                <a:ea typeface="+mn-ea"/>
                <a:cs typeface="+mn-cs"/>
              </a:rPr>
              <a:t>PREGUNTAS PARA DISCUTIR</a:t>
            </a:r>
            <a:endParaRPr lang="pt-BR" sz="1200" kern="1200" dirty="0">
              <a:solidFill>
                <a:schemeClr val="tx1"/>
              </a:solidFill>
              <a:effectLst/>
              <a:latin typeface="+mn-lt"/>
              <a:ea typeface="+mn-ea"/>
              <a:cs typeface="+mn-cs"/>
            </a:endParaRPr>
          </a:p>
          <a:p>
            <a:pPr marL="171450" indent="-171450">
              <a:buFont typeface="Arial"/>
              <a:buChar char="•"/>
            </a:pPr>
            <a:r>
              <a:rPr lang="es-ES" sz="1200" b="1" kern="1200" dirty="0">
                <a:solidFill>
                  <a:schemeClr val="tx1"/>
                </a:solidFill>
                <a:effectLst/>
                <a:latin typeface="+mn-lt"/>
                <a:ea typeface="+mn-ea"/>
                <a:cs typeface="+mn-cs"/>
              </a:rPr>
              <a:t>¿</a:t>
            </a:r>
            <a:r>
              <a:rPr lang="es-419" sz="1200" b="1" kern="1200" noProof="0" dirty="0">
                <a:solidFill>
                  <a:schemeClr val="tx1"/>
                </a:solidFill>
                <a:effectLst/>
                <a:latin typeface="+mn-lt"/>
                <a:ea typeface="+mn-ea"/>
                <a:cs typeface="+mn-cs"/>
              </a:rPr>
              <a:t>Cómo describiría usted las emociones de Jesús expresadas en el pasaje de arriba?</a:t>
            </a:r>
            <a:r>
              <a:rPr lang="pt-BR" sz="1200" b="1" kern="1200" dirty="0">
                <a:solidFill>
                  <a:schemeClr val="tx1"/>
                </a:solidFill>
                <a:effectLst/>
                <a:latin typeface="+mn-lt"/>
                <a:ea typeface="+mn-ea"/>
                <a:cs typeface="+mn-cs"/>
              </a:rPr>
              <a:t> </a:t>
            </a:r>
            <a:r>
              <a:rPr lang="es-ES" sz="1200" b="1" kern="1200" dirty="0">
                <a:solidFill>
                  <a:schemeClr val="tx1"/>
                </a:solidFill>
                <a:effectLst/>
                <a:latin typeface="+mn-lt"/>
                <a:ea typeface="+mn-ea"/>
                <a:cs typeface="+mn-cs"/>
              </a:rPr>
              <a:t>¿Qué lecciones podemos aprender con eso sobre cuántas emociones, si son debidamente canalizadas, pueden ser una fuente de bien?</a:t>
            </a:r>
            <a:endParaRPr lang="pt-BR" sz="1200" b="1" kern="1200" dirty="0">
              <a:solidFill>
                <a:schemeClr val="tx1"/>
              </a:solidFill>
              <a:effectLst/>
              <a:latin typeface="+mn-lt"/>
              <a:ea typeface="+mn-ea"/>
              <a:cs typeface="+mn-cs"/>
            </a:endParaRPr>
          </a:p>
          <a:p>
            <a:pPr marL="171450" indent="-171450">
              <a:buFont typeface="Arial"/>
              <a:buChar char="•"/>
            </a:pPr>
            <a:endParaRPr lang="pt-BR" sz="1200" b="1"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F40948D-6C46-5D46-9BC8-CCFA43F76C49}" type="slidenum">
              <a:rPr lang="en-US" smtClean="0"/>
              <a:t>22</a:t>
            </a:fld>
            <a:endParaRPr lang="en-US"/>
          </a:p>
        </p:txBody>
      </p:sp>
    </p:spTree>
    <p:extLst>
      <p:ext uri="{BB962C8B-B14F-4D97-AF65-F5344CB8AC3E}">
        <p14:creationId xmlns:p14="http://schemas.microsoft.com/office/powerpoint/2010/main" val="41874033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s-ES" sz="1200" b="1" kern="1200" dirty="0">
                <a:solidFill>
                  <a:schemeClr val="tx1"/>
                </a:solidFill>
                <a:effectLst/>
                <a:latin typeface="+mn-lt"/>
                <a:ea typeface="+mn-ea"/>
                <a:cs typeface="+mn-cs"/>
              </a:rPr>
              <a:t>¿</a:t>
            </a:r>
            <a:r>
              <a:rPr lang="es-419" sz="1200" b="1" kern="1200" noProof="0" dirty="0">
                <a:solidFill>
                  <a:schemeClr val="tx1"/>
                </a:solidFill>
                <a:effectLst/>
                <a:latin typeface="+mn-lt"/>
                <a:ea typeface="+mn-ea"/>
                <a:cs typeface="+mn-cs"/>
              </a:rPr>
              <a:t>Cómo pueden sustituirse las emociones negativas por positivas? Considere la experiencia de María Magdalena y de la otra María, que fueron a mirar la tumba de Jesús, y sintieron “</a:t>
            </a:r>
            <a:r>
              <a:rPr lang="es-ES" b="1" dirty="0"/>
              <a:t>temor y gran gozo” </a:t>
            </a:r>
            <a:r>
              <a:rPr lang="es-ES" b="0" dirty="0"/>
              <a:t>(Mat. 28:8).</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endParaRPr lang="es-ES" b="0" dirty="0"/>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s-ES" b="1" dirty="0"/>
              <a:t>Las comunidades judías celebran el </a:t>
            </a:r>
            <a:r>
              <a:rPr lang="es-ES" b="1" dirty="0" err="1"/>
              <a:t>Purim</a:t>
            </a:r>
            <a:r>
              <a:rPr lang="es-ES" b="1" dirty="0"/>
              <a:t> para recordar el tiempo cuando “</a:t>
            </a:r>
            <a:r>
              <a:rPr lang="es-ES" dirty="0"/>
              <a:t>el mes de tristeza se les cambió en alegría, y de luto en día bueno” (Ester 9:22). Discutan maneras de asegurar que no nos olvidamos de que muchas veces nuestra tristeza se transformó en alegría. Comparta las ocasiones en las que usted experimentó ese cambio emocional. </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endParaRPr lang="es-ES" b="1" dirty="0"/>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s-ES" sz="1200" b="1" kern="1200" dirty="0">
                <a:solidFill>
                  <a:schemeClr val="tx1"/>
                </a:solidFill>
                <a:effectLst/>
                <a:latin typeface="+mn-lt"/>
                <a:ea typeface="+mn-ea"/>
                <a:cs typeface="+mn-cs"/>
              </a:rPr>
              <a:t>¿</a:t>
            </a:r>
            <a:r>
              <a:rPr lang="es-ES" b="1" dirty="0"/>
              <a:t>Cómo podemos apoyarnos en las promesas de Dios, cuando ahora parecen tan lejanas e inalcanzables?</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endParaRPr lang="es-ES" sz="1200" b="1" kern="1200" noProof="0" dirty="0">
              <a:solidFill>
                <a:schemeClr val="tx1"/>
              </a:solidFill>
              <a:effectLst/>
              <a:latin typeface="+mn-lt"/>
              <a:ea typeface="+mn-ea"/>
              <a:cs typeface="+mn-cs"/>
            </a:endParaRP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endParaRPr lang="es-419" sz="1200" b="1" kern="1200" noProof="0" dirty="0">
              <a:solidFill>
                <a:schemeClr val="tx1"/>
              </a:solidFill>
              <a:effectLst/>
              <a:latin typeface="+mn-lt"/>
              <a:ea typeface="+mn-ea"/>
              <a:cs typeface="+mn-cs"/>
            </a:endParaRP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endParaRPr lang="pt-BR" sz="1200" b="1" kern="1200" noProof="0" dirty="0">
              <a:solidFill>
                <a:schemeClr val="tx1"/>
              </a:solidFill>
              <a:effectLst/>
              <a:latin typeface="+mn-lt"/>
              <a:ea typeface="+mn-ea"/>
              <a:cs typeface="+mn-cs"/>
            </a:endParaRPr>
          </a:p>
          <a:p>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marL="171450" indent="-171450">
              <a:buFont typeface="Arial"/>
              <a:buChar char="•"/>
            </a:pPr>
            <a:endParaRPr lang="en-US" dirty="0"/>
          </a:p>
        </p:txBody>
      </p:sp>
      <p:sp>
        <p:nvSpPr>
          <p:cNvPr id="4" name="Slide Number Placeholder 3"/>
          <p:cNvSpPr>
            <a:spLocks noGrp="1"/>
          </p:cNvSpPr>
          <p:nvPr>
            <p:ph type="sldNum" sz="quarter" idx="10"/>
          </p:nvPr>
        </p:nvSpPr>
        <p:spPr/>
        <p:txBody>
          <a:bodyPr/>
          <a:lstStyle/>
          <a:p>
            <a:fld id="{DF40948D-6C46-5D46-9BC8-CCFA43F76C49}" type="slidenum">
              <a:rPr lang="en-US" smtClean="0"/>
              <a:t>23</a:t>
            </a:fld>
            <a:endParaRPr lang="en-US"/>
          </a:p>
        </p:txBody>
      </p:sp>
    </p:spTree>
    <p:extLst>
      <p:ext uri="{BB962C8B-B14F-4D97-AF65-F5344CB8AC3E}">
        <p14:creationId xmlns:p14="http://schemas.microsoft.com/office/powerpoint/2010/main" val="38615227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419" b="1" noProof="0" dirty="0"/>
              <a:t>Promesa de curación</a:t>
            </a:r>
          </a:p>
          <a:p>
            <a:endParaRPr lang="pt-BR" noProof="0" dirty="0"/>
          </a:p>
          <a:p>
            <a:r>
              <a:rPr lang="es-ES" sz="1200" b="1" dirty="0"/>
              <a:t>“De cierto, de cierto os digo, que vosotros lloraréis y lamentaréis, y el mundo se alegrará; pero aunque vosotros estéis tristes, vuestra tristeza se convertirá en gozo”</a:t>
            </a:r>
            <a:r>
              <a:rPr lang="pt-BR" sz="1200" b="1" dirty="0">
                <a:latin typeface="Adobe Caslon Pro Bold"/>
                <a:cs typeface="Adobe Caslon Pro Bold"/>
              </a:rPr>
              <a:t> </a:t>
            </a:r>
            <a:r>
              <a:rPr lang="pt-BR" i="1" dirty="0">
                <a:latin typeface="Adobe Caslon Pro"/>
                <a:cs typeface="Adobe Caslon Pro"/>
              </a:rPr>
              <a:t>(Juan 16:20).</a:t>
            </a:r>
            <a:endParaRPr lang="pt-BR" noProof="0" dirty="0"/>
          </a:p>
          <a:p>
            <a:endParaRPr lang="pt-BR" noProof="0"/>
          </a:p>
          <a:p>
            <a:endParaRPr lang="en-US" dirty="0"/>
          </a:p>
        </p:txBody>
      </p:sp>
      <p:sp>
        <p:nvSpPr>
          <p:cNvPr id="4" name="Slide Number Placeholder 3"/>
          <p:cNvSpPr>
            <a:spLocks noGrp="1"/>
          </p:cNvSpPr>
          <p:nvPr>
            <p:ph type="sldNum" sz="quarter" idx="10"/>
          </p:nvPr>
        </p:nvSpPr>
        <p:spPr/>
        <p:txBody>
          <a:bodyPr/>
          <a:lstStyle/>
          <a:p>
            <a:fld id="{DF40948D-6C46-5D46-9BC8-CCFA43F76C49}" type="slidenum">
              <a:rPr lang="en-US" smtClean="0"/>
              <a:t>24</a:t>
            </a:fld>
            <a:endParaRPr lang="en-US"/>
          </a:p>
        </p:txBody>
      </p:sp>
    </p:spTree>
    <p:extLst>
      <p:ext uri="{BB962C8B-B14F-4D97-AF65-F5344CB8AC3E}">
        <p14:creationId xmlns:p14="http://schemas.microsoft.com/office/powerpoint/2010/main" val="38280670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40948D-6C46-5D46-9BC8-CCFA43F76C49}" type="slidenum">
              <a:rPr lang="en-US" smtClean="0"/>
              <a:t>25</a:t>
            </a:fld>
            <a:endParaRPr lang="en-US"/>
          </a:p>
        </p:txBody>
      </p:sp>
    </p:spTree>
    <p:extLst>
      <p:ext uri="{BB962C8B-B14F-4D97-AF65-F5344CB8AC3E}">
        <p14:creationId xmlns:p14="http://schemas.microsoft.com/office/powerpoint/2010/main" val="28184263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a:xfrm>
            <a:off x="644190" y="4220104"/>
            <a:ext cx="5486400" cy="4114800"/>
          </a:xfrm>
        </p:spPr>
        <p:txBody>
          <a:bodyPr/>
          <a:lstStyle/>
          <a:p>
            <a:pPr marL="0" indent="0" algn="l">
              <a:buNone/>
            </a:pPr>
            <a:r>
              <a:rPr lang="en-US" sz="1200" b="1" dirty="0">
                <a:latin typeface="Calibri" pitchFamily="34" charset="0"/>
                <a:cs typeface="Calibri" pitchFamily="34" charset="0"/>
              </a:rPr>
              <a:t>“</a:t>
            </a:r>
            <a:r>
              <a:rPr lang="es-ES" sz="1200" b="1" dirty="0"/>
              <a:t>De cierto, de cierto os digo, que vosotros lloraréis y lamentaréis, y el mundo se alegrará; pero aunque vosotros estéis tristes, vuestra tristeza se convertirá en gozo</a:t>
            </a:r>
            <a:r>
              <a:rPr lang="en-US" sz="1200" b="1" dirty="0">
                <a:latin typeface="Calibri" pitchFamily="34" charset="0"/>
                <a:cs typeface="Calibri" pitchFamily="34" charset="0"/>
              </a:rPr>
              <a:t>”.</a:t>
            </a:r>
          </a:p>
          <a:p>
            <a:pPr marL="0" indent="0" algn="l">
              <a:buNone/>
            </a:pPr>
            <a:r>
              <a:rPr lang="en-US" sz="1200" b="1" dirty="0">
                <a:latin typeface="Calibri" pitchFamily="34" charset="0"/>
                <a:cs typeface="Calibri" pitchFamily="34" charset="0"/>
              </a:rPr>
              <a:t> </a:t>
            </a:r>
            <a:r>
              <a:rPr lang="en-US" b="1" i="1" dirty="0">
                <a:latin typeface="Calibri" pitchFamily="34" charset="0"/>
                <a:cs typeface="Calibri" pitchFamily="34" charset="0"/>
              </a:rPr>
              <a:t>(Juan 16:20).</a:t>
            </a:r>
            <a:endParaRPr lang="en-US" b="1" dirty="0">
              <a:latin typeface="Calibri" pitchFamily="34" charset="0"/>
              <a:cs typeface="Calibri" pitchFamily="34" charset="0"/>
            </a:endParaRPr>
          </a:p>
          <a:p>
            <a:r>
              <a:rPr lang="en-US" sz="1200" i="1"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DF40948D-6C46-5D46-9BC8-CCFA43F76C49}" type="slidenum">
              <a:rPr lang="en-US" smtClean="0"/>
              <a:t>3</a:t>
            </a:fld>
            <a:endParaRPr lang="en-US"/>
          </a:p>
        </p:txBody>
      </p:sp>
    </p:spTree>
    <p:extLst>
      <p:ext uri="{BB962C8B-B14F-4D97-AF65-F5344CB8AC3E}">
        <p14:creationId xmlns:p14="http://schemas.microsoft.com/office/powerpoint/2010/main" val="4416987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419" sz="1200" b="1" kern="1200" cap="all" noProof="0" dirty="0">
                <a:solidFill>
                  <a:schemeClr val="tx1"/>
                </a:solidFill>
                <a:effectLst/>
                <a:latin typeface="+mn-lt"/>
                <a:ea typeface="+mn-ea"/>
                <a:cs typeface="+mn-cs"/>
              </a:rPr>
              <a:t>Introducción</a:t>
            </a:r>
            <a:endParaRPr lang="es-419" sz="1200" b="0" kern="1200" cap="none" noProof="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s-AR" sz="1200" b="1" dirty="0">
                <a:solidFill>
                  <a:srgbClr val="C00000"/>
                </a:solidFill>
                <a:latin typeface="Calibri" pitchFamily="34" charset="0"/>
                <a:cs typeface="Calibri" pitchFamily="34" charset="0"/>
              </a:rPr>
              <a:t>Las emociones son una parte vital de la personalidad humana. </a:t>
            </a:r>
            <a:r>
              <a:rPr lang="es-AR" sz="1200" dirty="0">
                <a:latin typeface="Calibri" pitchFamily="34" charset="0"/>
                <a:cs typeface="Calibri" pitchFamily="34" charset="0"/>
              </a:rPr>
              <a:t>Pueden ser poderosos motivadores, tanto para el bien como para el mal. Y, dependiendo de las emociones, nos hacen felices, tristes, miedosos o alegres. </a:t>
            </a:r>
          </a:p>
        </p:txBody>
      </p:sp>
      <p:sp>
        <p:nvSpPr>
          <p:cNvPr id="4" name="Slide Number Placeholder 3"/>
          <p:cNvSpPr>
            <a:spLocks noGrp="1"/>
          </p:cNvSpPr>
          <p:nvPr>
            <p:ph type="sldNum" sz="quarter" idx="10"/>
          </p:nvPr>
        </p:nvSpPr>
        <p:spPr/>
        <p:txBody>
          <a:bodyPr/>
          <a:lstStyle/>
          <a:p>
            <a:fld id="{DF40948D-6C46-5D46-9BC8-CCFA43F76C49}" type="slidenum">
              <a:rPr lang="en-US" smtClean="0"/>
              <a:t>4</a:t>
            </a:fld>
            <a:endParaRPr lang="en-US"/>
          </a:p>
        </p:txBody>
      </p:sp>
    </p:spTree>
    <p:extLst>
      <p:ext uri="{BB962C8B-B14F-4D97-AF65-F5344CB8AC3E}">
        <p14:creationId xmlns:p14="http://schemas.microsoft.com/office/powerpoint/2010/main" val="2218605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s-419" sz="1200" b="1" dirty="0">
                <a:solidFill>
                  <a:srgbClr val="C00000"/>
                </a:solidFill>
                <a:latin typeface="Calibri" pitchFamily="34" charset="0"/>
                <a:cs typeface="Calibri" pitchFamily="34" charset="0"/>
              </a:rPr>
              <a:t>Las emociones “positivas” pueden producir un sentimiento de satisfacción y bienestar; las </a:t>
            </a:r>
            <a:r>
              <a:rPr lang="es-419" sz="1200" b="1" dirty="0">
                <a:solidFill>
                  <a:srgbClr val="002060"/>
                </a:solidFill>
                <a:latin typeface="Calibri" pitchFamily="34" charset="0"/>
                <a:cs typeface="Calibri" pitchFamily="34" charset="0"/>
              </a:rPr>
              <a:t>“negativas” tienden a causar dolor y angustia.</a:t>
            </a:r>
            <a:r>
              <a:rPr lang="es-419" sz="1200" dirty="0">
                <a:latin typeface="Calibri" pitchFamily="34" charset="0"/>
                <a:cs typeface="Calibri" pitchFamily="34" charset="0"/>
              </a:rPr>
              <a:t> Aunque las primeras puedan promover salud mental, una exposición prolongada a emociones “negativas” puede causar problemas de conducta y relacionales.</a:t>
            </a:r>
          </a:p>
        </p:txBody>
      </p:sp>
      <p:sp>
        <p:nvSpPr>
          <p:cNvPr id="4" name="Slide Number Placeholder 3"/>
          <p:cNvSpPr>
            <a:spLocks noGrp="1"/>
          </p:cNvSpPr>
          <p:nvPr>
            <p:ph type="sldNum" sz="quarter" idx="10"/>
          </p:nvPr>
        </p:nvSpPr>
        <p:spPr/>
        <p:txBody>
          <a:bodyPr/>
          <a:lstStyle/>
          <a:p>
            <a:fld id="{DF40948D-6C46-5D46-9BC8-CCFA43F76C49}" type="slidenum">
              <a:rPr lang="en-US" smtClean="0"/>
              <a:t>5</a:t>
            </a:fld>
            <a:endParaRPr lang="en-US"/>
          </a:p>
        </p:txBody>
      </p:sp>
    </p:spTree>
    <p:extLst>
      <p:ext uri="{BB962C8B-B14F-4D97-AF65-F5344CB8AC3E}">
        <p14:creationId xmlns:p14="http://schemas.microsoft.com/office/powerpoint/2010/main" val="12215787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419" sz="1200" b="0" i="0" noProof="0" dirty="0">
                <a:solidFill>
                  <a:srgbClr val="C00000"/>
                </a:solidFill>
                <a:latin typeface="Calibri" pitchFamily="34" charset="0"/>
                <a:cs typeface="Calibri" pitchFamily="34" charset="0"/>
              </a:rPr>
              <a:t>Dios quiere que disfrutemos los efectos de las emociones positivas. Sin embargo, por causa del pecado, muchas veces enfrentamos los efectos adversos de las experiencias emocionales negativas. Los personajes bíblicos no eran inmunes a los </a:t>
            </a:r>
            <a:r>
              <a:rPr lang="es-419" sz="1200" dirty="0">
                <a:latin typeface="Calibri" pitchFamily="34" charset="0"/>
                <a:cs typeface="Calibri" pitchFamily="34" charset="0"/>
              </a:rPr>
              <a:t>altibajos </a:t>
            </a:r>
            <a:r>
              <a:rPr lang="es-419" sz="1200" b="0" i="0" noProof="0" dirty="0">
                <a:solidFill>
                  <a:srgbClr val="C00000"/>
                </a:solidFill>
                <a:latin typeface="Calibri" pitchFamily="34" charset="0"/>
                <a:cs typeface="Calibri" pitchFamily="34" charset="0"/>
              </a:rPr>
              <a:t>emocionales. </a:t>
            </a:r>
          </a:p>
          <a:p>
            <a:pPr marL="0" marR="0" indent="0" algn="l" defTabSz="457200" rtl="0" eaLnBrk="1" fontAlgn="auto" latinLnBrk="0" hangingPunct="1">
              <a:lnSpc>
                <a:spcPct val="100000"/>
              </a:lnSpc>
              <a:spcBef>
                <a:spcPts val="0"/>
              </a:spcBef>
              <a:spcAft>
                <a:spcPts val="0"/>
              </a:spcAft>
              <a:buClrTx/>
              <a:buSzTx/>
              <a:buFontTx/>
              <a:buNone/>
              <a:tabLst/>
              <a:defRPr/>
            </a:pPr>
            <a:endParaRPr lang="pt-BR" sz="1200" b="0" i="0" dirty="0">
              <a:solidFill>
                <a:srgbClr val="C00000"/>
              </a:solidFill>
              <a:latin typeface="Calibri" pitchFamily="34" charset="0"/>
              <a:cs typeface="Calibri" pitchFamily="34" charset="0"/>
            </a:endParaRPr>
          </a:p>
          <a:p>
            <a:endParaRPr lang="en-US" dirty="0"/>
          </a:p>
        </p:txBody>
      </p:sp>
      <p:sp>
        <p:nvSpPr>
          <p:cNvPr id="4" name="Slide Number Placeholder 3"/>
          <p:cNvSpPr>
            <a:spLocks noGrp="1"/>
          </p:cNvSpPr>
          <p:nvPr>
            <p:ph type="sldNum" sz="quarter" idx="10"/>
          </p:nvPr>
        </p:nvSpPr>
        <p:spPr/>
        <p:txBody>
          <a:bodyPr/>
          <a:lstStyle/>
          <a:p>
            <a:fld id="{DF40948D-6C46-5D46-9BC8-CCFA43F76C49}" type="slidenum">
              <a:rPr lang="en-US" smtClean="0"/>
              <a:t>6</a:t>
            </a:fld>
            <a:endParaRPr lang="en-US"/>
          </a:p>
        </p:txBody>
      </p:sp>
    </p:spTree>
    <p:extLst>
      <p:ext uri="{BB962C8B-B14F-4D97-AF65-F5344CB8AC3E}">
        <p14:creationId xmlns:p14="http://schemas.microsoft.com/office/powerpoint/2010/main" val="18460483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419" sz="1200" noProof="0" dirty="0">
                <a:latin typeface="Calibri" pitchFamily="34" charset="0"/>
                <a:cs typeface="Calibri" pitchFamily="34" charset="0"/>
              </a:rPr>
              <a:t>La relación entre las emociones y el comportamiento no es clara y directa. A veces emociones dolorosas pueden hacernos poner de rodillas a fin de buscar a Dios como la mejor fuente de ayuda y apoyo. En otras ocasiones, las luchas emocionales pueden llevar a las personas a desistir completamente de la fe.</a:t>
            </a:r>
          </a:p>
          <a:p>
            <a:pPr marL="0" marR="0" indent="0" algn="l" defTabSz="457200" rtl="0" eaLnBrk="1" fontAlgn="auto" latinLnBrk="0" hangingPunct="1">
              <a:lnSpc>
                <a:spcPct val="100000"/>
              </a:lnSpc>
              <a:spcBef>
                <a:spcPts val="0"/>
              </a:spcBef>
              <a:spcAft>
                <a:spcPts val="0"/>
              </a:spcAft>
              <a:buClrTx/>
              <a:buSzTx/>
              <a:buFontTx/>
              <a:buNone/>
              <a:tabLst/>
              <a:defRPr/>
            </a:pPr>
            <a:endParaRPr lang="es-419" sz="1200" noProof="0" dirty="0">
              <a:latin typeface="Calibri" pitchFamily="34" charset="0"/>
              <a:cs typeface="Calibri"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s-419" sz="1200" noProof="0" dirty="0">
                <a:latin typeface="Calibri" pitchFamily="34" charset="0"/>
                <a:cs typeface="Calibri" pitchFamily="34" charset="0"/>
              </a:rPr>
              <a:t>Cuán importante es entonces que aprendamos más sobre nuestras emociones y cómo estas afectan nuestra vida. </a:t>
            </a:r>
          </a:p>
          <a:p>
            <a:pPr marL="0" marR="0" indent="0" algn="l" defTabSz="457200" rtl="0" eaLnBrk="1" fontAlgn="auto" latinLnBrk="0" hangingPunct="1">
              <a:lnSpc>
                <a:spcPct val="100000"/>
              </a:lnSpc>
              <a:spcBef>
                <a:spcPts val="0"/>
              </a:spcBef>
              <a:spcAft>
                <a:spcPts val="0"/>
              </a:spcAft>
              <a:buClrTx/>
              <a:buSzTx/>
              <a:buFontTx/>
              <a:buNone/>
              <a:tabLst/>
              <a:defRPr/>
            </a:pPr>
            <a:endParaRPr lang="pt-BR" sz="1200" noProof="0" dirty="0">
              <a:latin typeface="Calibri" pitchFamily="34" charset="0"/>
              <a:cs typeface="Calibri" pitchFamily="34" charset="0"/>
            </a:endParaRPr>
          </a:p>
          <a:p>
            <a:endParaRPr lang="pt-BR" noProof="0" dirty="0"/>
          </a:p>
        </p:txBody>
      </p:sp>
      <p:sp>
        <p:nvSpPr>
          <p:cNvPr id="4" name="Slide Number Placeholder 3"/>
          <p:cNvSpPr>
            <a:spLocks noGrp="1"/>
          </p:cNvSpPr>
          <p:nvPr>
            <p:ph type="sldNum" sz="quarter" idx="10"/>
          </p:nvPr>
        </p:nvSpPr>
        <p:spPr/>
        <p:txBody>
          <a:bodyPr/>
          <a:lstStyle/>
          <a:p>
            <a:fld id="{DF40948D-6C46-5D46-9BC8-CCFA43F76C49}" type="slidenum">
              <a:rPr lang="en-US" smtClean="0"/>
              <a:t>7</a:t>
            </a:fld>
            <a:endParaRPr lang="en-US"/>
          </a:p>
        </p:txBody>
      </p:sp>
    </p:spTree>
    <p:extLst>
      <p:ext uri="{BB962C8B-B14F-4D97-AF65-F5344CB8AC3E}">
        <p14:creationId xmlns:p14="http://schemas.microsoft.com/office/powerpoint/2010/main" val="42144786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419" sz="1200" b="1" kern="1200" cap="all" noProof="0" dirty="0">
                <a:solidFill>
                  <a:schemeClr val="tx1"/>
                </a:solidFill>
                <a:effectLst/>
                <a:latin typeface="+mn-lt"/>
                <a:ea typeface="+mn-ea"/>
                <a:cs typeface="+mn-cs"/>
              </a:rPr>
              <a:t>EMOCIONES NEGATIVAS</a:t>
            </a:r>
            <a:endParaRPr lang="es-419" sz="1200" kern="1200" noProof="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s-419" sz="1200" b="1" i="1" noProof="0" dirty="0">
                <a:solidFill>
                  <a:srgbClr val="C00000"/>
                </a:solidFill>
                <a:effectLst>
                  <a:outerShdw blurRad="38100" dist="38100" dir="2700000" algn="tl">
                    <a:srgbClr val="000000">
                      <a:alpha val="43137"/>
                    </a:srgbClr>
                  </a:outerShdw>
                </a:effectLst>
                <a:latin typeface="Calibri" pitchFamily="34" charset="0"/>
                <a:cs typeface="Calibri" pitchFamily="34" charset="0"/>
              </a:rPr>
              <a:t>Lea 2 Samuel 13</a:t>
            </a:r>
            <a:r>
              <a:rPr lang="es-419" sz="1200" b="1" noProof="0" dirty="0">
                <a:solidFill>
                  <a:srgbClr val="C00000"/>
                </a:solidFill>
                <a:effectLst>
                  <a:outerShdw blurRad="38100" dist="38100" dir="2700000" algn="tl">
                    <a:srgbClr val="000000">
                      <a:alpha val="43137"/>
                    </a:srgbClr>
                  </a:outerShdw>
                </a:effectLst>
                <a:latin typeface="Calibri" pitchFamily="34" charset="0"/>
                <a:cs typeface="Calibri" pitchFamily="34" charset="0"/>
              </a:rPr>
              <a:t>, </a:t>
            </a:r>
            <a:r>
              <a:rPr lang="es-419" sz="1200" noProof="0" dirty="0">
                <a:latin typeface="Calibri" pitchFamily="34" charset="0"/>
                <a:cs typeface="Calibri" pitchFamily="34" charset="0"/>
              </a:rPr>
              <a:t>una historia repleta de experiencias emocionales adversas. En medio de esa turbulencia, las personas terminaron causando mucho dolor físico y emocional una a otras. Las consecuencias de su comportamiento alteraron toda la familia real, lo que se extendió hasta las generaciones futuras. </a:t>
            </a:r>
          </a:p>
          <a:p>
            <a:pPr marL="0" marR="0" indent="0" algn="l" defTabSz="457200" rtl="0" eaLnBrk="1" fontAlgn="auto" latinLnBrk="0" hangingPunct="1">
              <a:lnSpc>
                <a:spcPct val="100000"/>
              </a:lnSpc>
              <a:spcBef>
                <a:spcPts val="0"/>
              </a:spcBef>
              <a:spcAft>
                <a:spcPts val="0"/>
              </a:spcAft>
              <a:buClrTx/>
              <a:buSzTx/>
              <a:buFontTx/>
              <a:buNone/>
              <a:tabLst/>
              <a:defRPr/>
            </a:pPr>
            <a:endParaRPr lang="pt-BR" sz="1200" noProof="0" dirty="0">
              <a:latin typeface="Calibri" pitchFamily="34" charset="0"/>
              <a:cs typeface="Calibri" pitchFamily="34" charset="0"/>
            </a:endParaRPr>
          </a:p>
          <a:p>
            <a:r>
              <a:rPr lang="pt-BR" sz="1200" kern="1200" noProof="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DF40948D-6C46-5D46-9BC8-CCFA43F76C49}" type="slidenum">
              <a:rPr lang="en-US" smtClean="0"/>
              <a:t>8</a:t>
            </a:fld>
            <a:endParaRPr lang="en-US"/>
          </a:p>
        </p:txBody>
      </p:sp>
    </p:spTree>
    <p:extLst>
      <p:ext uri="{BB962C8B-B14F-4D97-AF65-F5344CB8AC3E}">
        <p14:creationId xmlns:p14="http://schemas.microsoft.com/office/powerpoint/2010/main" val="13934796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4900" y="419100"/>
            <a:ext cx="4641850" cy="2611438"/>
          </a:xfrm>
        </p:spPr>
      </p:sp>
      <p:sp>
        <p:nvSpPr>
          <p:cNvPr id="3" name="Notes Placeholder 2"/>
          <p:cNvSpPr>
            <a:spLocks noGrp="1"/>
          </p:cNvSpPr>
          <p:nvPr>
            <p:ph type="body" idx="1"/>
          </p:nvPr>
        </p:nvSpPr>
        <p:spPr>
          <a:xfrm>
            <a:off x="685800" y="3073409"/>
            <a:ext cx="5626642" cy="5002531"/>
          </a:xfrm>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 sz="1200" kern="1200" dirty="0">
                <a:solidFill>
                  <a:schemeClr val="tx1"/>
                </a:solidFill>
                <a:effectLst/>
                <a:latin typeface="+mn-lt"/>
                <a:ea typeface="+mn-ea"/>
                <a:cs typeface="+mn-cs"/>
              </a:rPr>
              <a:t>¿</a:t>
            </a:r>
            <a:r>
              <a:rPr lang="es-419" b="0" i="0" noProof="0" dirty="0">
                <a:latin typeface="Calibri" pitchFamily="34" charset="0"/>
                <a:cs typeface="Calibri" pitchFamily="34" charset="0"/>
              </a:rPr>
              <a:t>Qué estados emocionales podemos identificar en los siguientes participantes?</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s-419" sz="1200" kern="1200" noProof="0" dirty="0">
                <a:solidFill>
                  <a:schemeClr val="tx1"/>
                </a:solidFill>
                <a:effectLst/>
                <a:latin typeface="+mn-lt"/>
                <a:ea typeface="+mn-ea"/>
                <a:cs typeface="+mn-cs"/>
              </a:rPr>
              <a:t>Amnón</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s-419" sz="1200" kern="1200" noProof="0" dirty="0">
                <a:solidFill>
                  <a:schemeClr val="tx1"/>
                </a:solidFill>
                <a:effectLst/>
                <a:latin typeface="+mn-lt"/>
                <a:ea typeface="+mn-ea"/>
                <a:cs typeface="+mn-cs"/>
              </a:rPr>
              <a:t>Tamar</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s-419" sz="1200" kern="1200" noProof="0" dirty="0">
                <a:solidFill>
                  <a:schemeClr val="tx1"/>
                </a:solidFill>
                <a:effectLst/>
                <a:latin typeface="+mn-lt"/>
                <a:ea typeface="+mn-ea"/>
                <a:cs typeface="+mn-cs"/>
              </a:rPr>
              <a:t>David</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s-419" sz="1200" kern="1200" noProof="0" dirty="0">
                <a:solidFill>
                  <a:schemeClr val="tx1"/>
                </a:solidFill>
                <a:effectLst/>
                <a:latin typeface="+mn-lt"/>
                <a:ea typeface="+mn-ea"/>
                <a:cs typeface="+mn-cs"/>
              </a:rPr>
              <a:t>Absalón</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endParaRPr lang="es-419" sz="1200" kern="1200" noProof="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 typeface="Arial"/>
              <a:buNone/>
              <a:tabLst/>
              <a:defRPr/>
            </a:pPr>
            <a:r>
              <a:rPr lang="es-419" sz="1200" kern="1200" noProof="0" dirty="0">
                <a:solidFill>
                  <a:schemeClr val="tx1"/>
                </a:solidFill>
                <a:effectLst/>
                <a:latin typeface="+mn-lt"/>
                <a:ea typeface="+mn-ea"/>
                <a:cs typeface="+mn-cs"/>
              </a:rPr>
              <a:t>El “amor” de Amnón por Tamar no podría haber sido amor verdadero, sino un fuerte impulso sexual, porque cuando alcanzó su objetivo, “</a:t>
            </a:r>
            <a:r>
              <a:rPr lang="es-ES" dirty="0"/>
              <a:t>el odio con que la aborreció fue mayor que el amor con que la había amado</a:t>
            </a:r>
            <a:r>
              <a:rPr lang="es-419" sz="1200" kern="1200" noProof="0" dirty="0">
                <a:solidFill>
                  <a:schemeClr val="tx1"/>
                </a:solidFill>
                <a:effectLst/>
                <a:latin typeface="+mn-lt"/>
                <a:ea typeface="+mn-ea"/>
                <a:cs typeface="+mn-cs"/>
              </a:rPr>
              <a:t>” (2 Samuel 13:5). La experiencia de Amnón ilustra extremos emocionales: pasión descontrolada (en el contexto de una relación incestuosa) y odio. Los comportamientos realizados en tales estados emocionales casi siempre serán desequilibrados y causarán graves consecuencias. El “amor” de Amnón se transformó casi instantáneamente en odio. Rechazó la súplica final de su hermana y la expulsó de sus aposentos a la fuerza. </a:t>
            </a:r>
          </a:p>
          <a:p>
            <a:pPr marL="0" marR="0" indent="0" algn="l" defTabSz="457200" rtl="0" eaLnBrk="1" fontAlgn="auto" latinLnBrk="0" hangingPunct="1">
              <a:lnSpc>
                <a:spcPct val="100000"/>
              </a:lnSpc>
              <a:spcBef>
                <a:spcPts val="0"/>
              </a:spcBef>
              <a:spcAft>
                <a:spcPts val="0"/>
              </a:spcAft>
              <a:buClrTx/>
              <a:buSzTx/>
              <a:buFont typeface="Arial"/>
              <a:buNone/>
              <a:tabLst/>
              <a:defRPr/>
            </a:pPr>
            <a:endParaRPr lang="es-419" sz="1200" kern="1200" noProof="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 typeface="Arial"/>
              <a:buNone/>
              <a:tabLst/>
              <a:defRPr/>
            </a:pPr>
            <a:r>
              <a:rPr lang="es-419" sz="1200" kern="1200" noProof="0" dirty="0">
                <a:solidFill>
                  <a:schemeClr val="tx1"/>
                </a:solidFill>
                <a:effectLst/>
                <a:latin typeface="+mn-lt"/>
                <a:ea typeface="+mn-ea"/>
                <a:cs typeface="+mn-cs"/>
              </a:rPr>
              <a:t>Tamar fue realmente la víctima. Ella no permitió ninguno de los avances de Amnón, lo que lo frustró. Ella sirvió a su hermano en obediencia al rey. Y cuando las intenciones de Amnón se manifestaron con claridad, ella hizo lo posible para disuadirlo y para delinear las consecuencias devastadoras de un acto tan perverso. Estando decidido a hacer lo que quería, Amón no estaba listo para recibir un buen consejo. Entonces, siguió adelante con su plan.</a:t>
            </a:r>
          </a:p>
          <a:p>
            <a:pPr marL="0" marR="0" indent="0" algn="l" defTabSz="457200" rtl="0" eaLnBrk="1" fontAlgn="auto" latinLnBrk="0" hangingPunct="1">
              <a:lnSpc>
                <a:spcPct val="100000"/>
              </a:lnSpc>
              <a:spcBef>
                <a:spcPts val="0"/>
              </a:spcBef>
              <a:spcAft>
                <a:spcPts val="0"/>
              </a:spcAft>
              <a:buClrTx/>
              <a:buSzTx/>
              <a:buFont typeface="Arial"/>
              <a:buNone/>
              <a:tabLst/>
              <a:defRPr/>
            </a:pPr>
            <a:endParaRPr lang="es-419" sz="1200" kern="1200" noProof="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 typeface="Arial"/>
              <a:buNone/>
              <a:tabLst/>
              <a:defRPr/>
            </a:pPr>
            <a:r>
              <a:rPr lang="es-419" sz="1200" kern="1200" noProof="0" dirty="0">
                <a:solidFill>
                  <a:schemeClr val="tx1"/>
                </a:solidFill>
                <a:effectLst/>
                <a:latin typeface="+mn-lt"/>
                <a:ea typeface="+mn-ea"/>
                <a:cs typeface="+mn-cs"/>
              </a:rPr>
              <a:t>Como toda mujer que sufrió abuso, Tamar debe haber sentido ira, humillada y usada; seguramente su autoestima se habrá visto significativamente reducida. Su hermano Absalón no ofreció mucho alivio, en vez de ayudarla le aconsejó que guardara silencio. Sin embargo, Absalón tramó un plan para matar a Amnón a fin de vengar la violación.  (Además, librarse de Amnón le aumentaba la posibilidad de sentarse en el trono de Israel). David, el padre de todos los involucrados, experimentó ira y tristeza por esos eventos.  </a:t>
            </a:r>
          </a:p>
          <a:p>
            <a:pPr marR="0" algn="l" defTabSz="457200" rtl="0" eaLnBrk="1" fontAlgn="auto" latinLnBrk="0" hangingPunct="1">
              <a:lnSpc>
                <a:spcPct val="100000"/>
              </a:lnSpc>
              <a:spcBef>
                <a:spcPts val="0"/>
              </a:spcBef>
              <a:spcAft>
                <a:spcPts val="0"/>
              </a:spcAft>
              <a:buClrTx/>
              <a:buSzTx/>
              <a:tabLst/>
              <a:defRPr/>
            </a:pPr>
            <a:endParaRPr lang="pt-BR" sz="1200" kern="1200" noProof="0" dirty="0">
              <a:solidFill>
                <a:schemeClr val="tx1"/>
              </a:solidFill>
              <a:effectLst/>
              <a:latin typeface="+mn-lt"/>
              <a:ea typeface="+mn-ea"/>
              <a:cs typeface="+mn-cs"/>
            </a:endParaRPr>
          </a:p>
          <a:p>
            <a:r>
              <a:rPr lang="pt-BR" sz="1200" kern="1200" noProof="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DF40948D-6C46-5D46-9BC8-CCFA43F76C49}" type="slidenum">
              <a:rPr lang="en-US" smtClean="0"/>
              <a:t>9</a:t>
            </a:fld>
            <a:endParaRPr lang="en-US"/>
          </a:p>
        </p:txBody>
      </p:sp>
    </p:spTree>
    <p:extLst>
      <p:ext uri="{BB962C8B-B14F-4D97-AF65-F5344CB8AC3E}">
        <p14:creationId xmlns:p14="http://schemas.microsoft.com/office/powerpoint/2010/main" val="42257800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7.png"/><Relationship Id="rId7"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8.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9.png"/><Relationship Id="rId7" Type="http://schemas.openxmlformats.org/officeDocument/2006/relationships/image" Target="../media/image11.sv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8.svg"/><Relationship Id="rId4" Type="http://schemas.openxmlformats.org/officeDocument/2006/relationships/image" Target="../media/image7.png"/><Relationship Id="rId9" Type="http://schemas.openxmlformats.org/officeDocument/2006/relationships/image" Target="../media/image3.sv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image" Target="../media/image9.png"/><Relationship Id="rId7" Type="http://schemas.openxmlformats.org/officeDocument/2006/relationships/image" Target="../media/image3.sv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8.svg"/><Relationship Id="rId4"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14.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Gráfico 7">
            <a:extLst>
              <a:ext uri="{FF2B5EF4-FFF2-40B4-BE49-F238E27FC236}">
                <a16:creationId xmlns:a16="http://schemas.microsoft.com/office/drawing/2014/main" id="{810BFEB8-B5EB-D844-907A-851139896464}"/>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860884" y="0"/>
            <a:ext cx="8470232" cy="4764505"/>
          </a:xfrm>
          <a:prstGeom prst="rect">
            <a:avLst/>
          </a:prstGeom>
          <a:effectLst/>
        </p:spPr>
      </p:pic>
      <p:sp>
        <p:nvSpPr>
          <p:cNvPr id="10" name="Retângulo 9">
            <a:extLst>
              <a:ext uri="{FF2B5EF4-FFF2-40B4-BE49-F238E27FC236}">
                <a16:creationId xmlns:a16="http://schemas.microsoft.com/office/drawing/2014/main" id="{EFFBA9B2-C1B5-F94B-A3A8-8E4628F64A21}"/>
              </a:ext>
            </a:extLst>
          </p:cNvPr>
          <p:cNvSpPr/>
          <p:nvPr/>
        </p:nvSpPr>
        <p:spPr>
          <a:xfrm>
            <a:off x="3048000" y="6396335"/>
            <a:ext cx="6096000" cy="461665"/>
          </a:xfrm>
          <a:prstGeom prst="rect">
            <a:avLst/>
          </a:prstGeom>
        </p:spPr>
        <p:txBody>
          <a:bodyPr>
            <a:spAutoFit/>
          </a:bodyPr>
          <a:lstStyle/>
          <a:p>
            <a:pPr algn="ctr"/>
            <a:r>
              <a:rPr lang="en-US" sz="800" b="1" dirty="0">
                <a:solidFill>
                  <a:schemeClr val="bg1"/>
                </a:solidFill>
              </a:rPr>
              <a:t>DEPARTAMENTO DEL MINISTERIO DE  LA MUJER</a:t>
            </a:r>
          </a:p>
          <a:p>
            <a:pPr algn="ctr"/>
            <a:r>
              <a:rPr lang="en-US" sz="800" b="1" dirty="0" err="1">
                <a:solidFill>
                  <a:schemeClr val="bg1"/>
                </a:solidFill>
              </a:rPr>
              <a:t>Asociación</a:t>
            </a:r>
            <a:r>
              <a:rPr lang="en-US" sz="800" b="1" dirty="0">
                <a:solidFill>
                  <a:schemeClr val="bg1"/>
                </a:solidFill>
              </a:rPr>
              <a:t> General de los </a:t>
            </a:r>
            <a:r>
              <a:rPr lang="en-US" sz="800" b="1" dirty="0" err="1">
                <a:solidFill>
                  <a:schemeClr val="bg1"/>
                </a:solidFill>
              </a:rPr>
              <a:t>Adventistas</a:t>
            </a:r>
            <a:r>
              <a:rPr lang="en-US" sz="800" b="1" dirty="0">
                <a:solidFill>
                  <a:schemeClr val="bg1"/>
                </a:solidFill>
              </a:rPr>
              <a:t> del </a:t>
            </a:r>
            <a:r>
              <a:rPr lang="en-US" sz="800" b="1" dirty="0" err="1">
                <a:solidFill>
                  <a:schemeClr val="bg1"/>
                </a:solidFill>
              </a:rPr>
              <a:t>Séptimo</a:t>
            </a:r>
            <a:r>
              <a:rPr lang="en-US" sz="800" b="1" dirty="0">
                <a:solidFill>
                  <a:schemeClr val="bg1"/>
                </a:solidFill>
              </a:rPr>
              <a:t> Día</a:t>
            </a:r>
          </a:p>
          <a:p>
            <a:pPr algn="ctr"/>
            <a:r>
              <a:rPr lang="en-US" sz="800" dirty="0">
                <a:solidFill>
                  <a:schemeClr val="bg1"/>
                </a:solidFill>
              </a:rPr>
              <a:t>https://</a:t>
            </a:r>
            <a:r>
              <a:rPr lang="en-US" sz="800" dirty="0" err="1">
                <a:solidFill>
                  <a:schemeClr val="bg1"/>
                </a:solidFill>
              </a:rPr>
              <a:t>www.adventistas.org</a:t>
            </a:r>
            <a:r>
              <a:rPr lang="en-US" sz="800" dirty="0">
                <a:solidFill>
                  <a:schemeClr val="bg1"/>
                </a:solidFill>
              </a:rPr>
              <a:t>/es/</a:t>
            </a:r>
            <a:r>
              <a:rPr lang="en-US" sz="800" dirty="0" err="1">
                <a:solidFill>
                  <a:schemeClr val="bg1"/>
                </a:solidFill>
              </a:rPr>
              <a:t>mujer</a:t>
            </a:r>
            <a:r>
              <a:rPr lang="en-US" sz="800" dirty="0">
                <a:solidFill>
                  <a:schemeClr val="bg1"/>
                </a:solidFill>
              </a:rPr>
              <a:t>/</a:t>
            </a:r>
          </a:p>
        </p:txBody>
      </p:sp>
    </p:spTree>
    <p:extLst>
      <p:ext uri="{BB962C8B-B14F-4D97-AF65-F5344CB8AC3E}">
        <p14:creationId xmlns:p14="http://schemas.microsoft.com/office/powerpoint/2010/main" val="21522762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6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 name="Imagem 9">
            <a:extLst>
              <a:ext uri="{FF2B5EF4-FFF2-40B4-BE49-F238E27FC236}">
                <a16:creationId xmlns:a16="http://schemas.microsoft.com/office/drawing/2014/main" id="{A0E59438-0E59-C345-9F7C-5B0F06DD1B74}"/>
              </a:ext>
            </a:extLst>
          </p:cNvPr>
          <p:cNvPicPr>
            <a:picLocks noChangeAspect="1"/>
          </p:cNvPicPr>
          <p:nvPr userDrawn="1"/>
        </p:nvPicPr>
        <p:blipFill>
          <a:blip r:embed="rId3">
            <a:alphaModFix amt="85000"/>
          </a:blip>
          <a:stretch>
            <a:fillRect/>
          </a:stretch>
        </p:blipFill>
        <p:spPr>
          <a:xfrm>
            <a:off x="3188680" y="-109646"/>
            <a:ext cx="8853898" cy="6858000"/>
          </a:xfrm>
          <a:prstGeom prst="rect">
            <a:avLst/>
          </a:prstGeom>
        </p:spPr>
      </p:pic>
      <p:sp>
        <p:nvSpPr>
          <p:cNvPr id="3" name="Content Placeholder 2"/>
          <p:cNvSpPr>
            <a:spLocks noGrp="1"/>
          </p:cNvSpPr>
          <p:nvPr>
            <p:ph idx="1" hasCustomPrompt="1"/>
          </p:nvPr>
        </p:nvSpPr>
        <p:spPr>
          <a:xfrm>
            <a:off x="6613080" y="711203"/>
            <a:ext cx="5147318" cy="5784210"/>
          </a:xfrm>
        </p:spPr>
        <p:txBody>
          <a:bodyPr anchor="ctr"/>
          <a:lstStyle>
            <a:lvl1pPr algn="ctr">
              <a:buNone/>
              <a:defRPr cap="all" baseline="0"/>
            </a:lvl1pPr>
            <a:lvl2pPr algn="ctr">
              <a:buNone/>
              <a:defRPr cap="all" baseline="0"/>
            </a:lvl2pPr>
            <a:lvl3pPr algn="ctr">
              <a:buNone/>
              <a:defRPr cap="all" baseline="0"/>
            </a:lvl3pPr>
            <a:lvl4pPr algn="ctr">
              <a:buNone/>
              <a:defRPr cap="all" baseline="0"/>
            </a:lvl4pPr>
            <a:lvl5pPr algn="ctr">
              <a:buNone/>
              <a:defRPr cap="all" baseline="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Espaço Reservado para Imagem 3">
            <a:extLst>
              <a:ext uri="{FF2B5EF4-FFF2-40B4-BE49-F238E27FC236}">
                <a16:creationId xmlns:a16="http://schemas.microsoft.com/office/drawing/2014/main" id="{57690751-C724-8D4F-9381-955F0B94D333}"/>
              </a:ext>
            </a:extLst>
          </p:cNvPr>
          <p:cNvSpPr>
            <a:spLocks noGrp="1"/>
          </p:cNvSpPr>
          <p:nvPr>
            <p:ph type="pic" sz="quarter" idx="10"/>
          </p:nvPr>
        </p:nvSpPr>
        <p:spPr>
          <a:xfrm>
            <a:off x="419859" y="749300"/>
            <a:ext cx="1828511" cy="5359400"/>
          </a:xfrm>
          <a:effectLst>
            <a:outerShdw blurRad="50800" dist="38100" dir="5400000" algn="t" rotWithShape="0">
              <a:prstClr val="black">
                <a:alpha val="40000"/>
              </a:prstClr>
            </a:outerShdw>
          </a:effectLst>
        </p:spPr>
        <p:txBody>
          <a:bodyPr/>
          <a:lstStyle/>
          <a:p>
            <a:r>
              <a:rPr lang="pt-BR"/>
              <a:t>Clique no ícone para adicionar uma imagem</a:t>
            </a:r>
            <a:endParaRPr lang="pt-BR" dirty="0"/>
          </a:p>
        </p:txBody>
      </p:sp>
      <p:sp>
        <p:nvSpPr>
          <p:cNvPr id="11" name="Espaço Reservado para Imagem 3">
            <a:extLst>
              <a:ext uri="{FF2B5EF4-FFF2-40B4-BE49-F238E27FC236}">
                <a16:creationId xmlns:a16="http://schemas.microsoft.com/office/drawing/2014/main" id="{C2BEE438-6C1A-2946-B70F-255A4EED306B}"/>
              </a:ext>
            </a:extLst>
          </p:cNvPr>
          <p:cNvSpPr>
            <a:spLocks noGrp="1"/>
          </p:cNvSpPr>
          <p:nvPr>
            <p:ph type="pic" sz="quarter" idx="13"/>
          </p:nvPr>
        </p:nvSpPr>
        <p:spPr>
          <a:xfrm>
            <a:off x="4451384" y="1646783"/>
            <a:ext cx="1616763" cy="4337859"/>
          </a:xfrm>
          <a:effectLst>
            <a:outerShdw blurRad="50800" dist="38100" dir="2700000" algn="tl" rotWithShape="0">
              <a:prstClr val="black">
                <a:alpha val="40000"/>
              </a:prstClr>
            </a:outerShdw>
          </a:effectLst>
        </p:spPr>
        <p:txBody>
          <a:bodyPr/>
          <a:lstStyle/>
          <a:p>
            <a:r>
              <a:rPr lang="pt-BR"/>
              <a:t>Clique no ícone para adicionar uma imagem</a:t>
            </a:r>
          </a:p>
        </p:txBody>
      </p:sp>
      <p:sp>
        <p:nvSpPr>
          <p:cNvPr id="9" name="Espaço Reservado para Imagem 3">
            <a:extLst>
              <a:ext uri="{FF2B5EF4-FFF2-40B4-BE49-F238E27FC236}">
                <a16:creationId xmlns:a16="http://schemas.microsoft.com/office/drawing/2014/main" id="{48A63BEF-5E1C-1549-AADE-A802C31EE94D}"/>
              </a:ext>
            </a:extLst>
          </p:cNvPr>
          <p:cNvSpPr>
            <a:spLocks noGrp="1"/>
          </p:cNvSpPr>
          <p:nvPr>
            <p:ph type="pic" sz="quarter" idx="11"/>
          </p:nvPr>
        </p:nvSpPr>
        <p:spPr>
          <a:xfrm>
            <a:off x="1939636" y="1136012"/>
            <a:ext cx="2714625" cy="5359400"/>
          </a:xfrm>
          <a:ln w="63500">
            <a:solidFill>
              <a:schemeClr val="bg1"/>
            </a:solidFill>
          </a:ln>
        </p:spPr>
        <p:txBody>
          <a:bodyPr/>
          <a:lstStyle/>
          <a:p>
            <a:r>
              <a:rPr lang="pt-BR"/>
              <a:t>Clique no ícone para adicionar uma imagem</a:t>
            </a:r>
            <a:endParaRPr lang="pt-BR" dirty="0"/>
          </a:p>
        </p:txBody>
      </p:sp>
      <p:pic>
        <p:nvPicPr>
          <p:cNvPr id="13" name="Gráfico 12">
            <a:extLst>
              <a:ext uri="{FF2B5EF4-FFF2-40B4-BE49-F238E27FC236}">
                <a16:creationId xmlns:a16="http://schemas.microsoft.com/office/drawing/2014/main" id="{3AD3FB5C-151F-3B41-A698-B50B980A7E72}"/>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2454750" y="142098"/>
            <a:ext cx="899347" cy="505882"/>
          </a:xfrm>
          <a:prstGeom prst="rect">
            <a:avLst/>
          </a:prstGeom>
        </p:spPr>
      </p:pic>
    </p:spTree>
    <p:extLst>
      <p:ext uri="{BB962C8B-B14F-4D97-AF65-F5344CB8AC3E}">
        <p14:creationId xmlns:p14="http://schemas.microsoft.com/office/powerpoint/2010/main" val="42648487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4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Imagem 6">
            <a:extLst>
              <a:ext uri="{FF2B5EF4-FFF2-40B4-BE49-F238E27FC236}">
                <a16:creationId xmlns:a16="http://schemas.microsoft.com/office/drawing/2014/main" id="{D769D8F5-089E-E84D-833B-79C5CD7253F8}"/>
              </a:ext>
            </a:extLst>
          </p:cNvPr>
          <p:cNvPicPr>
            <a:picLocks noChangeAspect="1"/>
          </p:cNvPicPr>
          <p:nvPr userDrawn="1"/>
        </p:nvPicPr>
        <p:blipFill>
          <a:blip r:embed="rId3">
            <a:alphaModFix amt="85000"/>
          </a:blip>
          <a:stretch>
            <a:fillRect/>
          </a:stretch>
        </p:blipFill>
        <p:spPr>
          <a:xfrm>
            <a:off x="187325" y="739227"/>
            <a:ext cx="6638661" cy="5142135"/>
          </a:xfrm>
          <a:prstGeom prst="rect">
            <a:avLst/>
          </a:prstGeom>
        </p:spPr>
      </p:pic>
      <p:sp>
        <p:nvSpPr>
          <p:cNvPr id="3" name="Content Placeholder 2"/>
          <p:cNvSpPr>
            <a:spLocks noGrp="1"/>
          </p:cNvSpPr>
          <p:nvPr>
            <p:ph idx="1" hasCustomPrompt="1"/>
          </p:nvPr>
        </p:nvSpPr>
        <p:spPr>
          <a:xfrm>
            <a:off x="387428" y="711203"/>
            <a:ext cx="5875349" cy="5465760"/>
          </a:xfrm>
        </p:spPr>
        <p:txBody>
          <a:bodyPr/>
          <a:lstStyle>
            <a:lvl1pPr>
              <a:buFont typeface="Arial" panose="020B0604020202020204" pitchFamily="34" charset="0"/>
              <a:buChar char="•"/>
              <a:defRPr/>
            </a:lvl1pPr>
            <a:lvl2pPr>
              <a:buFont typeface="Arial" panose="020B0604020202020204" pitchFamily="34" charset="0"/>
              <a:buChar char="•"/>
              <a:defRPr/>
            </a:lvl2pPr>
            <a:lvl3pPr>
              <a:buFont typeface="Arial" panose="020B0604020202020204" pitchFamily="34" charset="0"/>
              <a:buChar char="•"/>
              <a:defRPr/>
            </a:lvl3pPr>
            <a:lvl4pPr>
              <a:buFont typeface="Arial" panose="020B0604020202020204" pitchFamily="34" charset="0"/>
              <a:buChar char="•"/>
              <a:defRPr/>
            </a:lvl4pPr>
            <a:lvl5pPr>
              <a:buFont typeface="Arial" panose="020B0604020202020204" pitchFamily="34"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Espaço Reservado para Imagem 3">
            <a:extLst>
              <a:ext uri="{FF2B5EF4-FFF2-40B4-BE49-F238E27FC236}">
                <a16:creationId xmlns:a16="http://schemas.microsoft.com/office/drawing/2014/main" id="{31BC8909-F3F0-3D43-9CBA-1F44512A8870}"/>
              </a:ext>
            </a:extLst>
          </p:cNvPr>
          <p:cNvSpPr>
            <a:spLocks noGrp="1"/>
          </p:cNvSpPr>
          <p:nvPr>
            <p:ph type="pic" sz="quarter" idx="10"/>
          </p:nvPr>
        </p:nvSpPr>
        <p:spPr>
          <a:xfrm>
            <a:off x="6538913" y="711200"/>
            <a:ext cx="5465762" cy="5465763"/>
          </a:xfrm>
          <a:solidFill>
            <a:schemeClr val="bg1"/>
          </a:solidFill>
          <a:ln w="82550">
            <a:solidFill>
              <a:schemeClr val="bg1"/>
            </a:solidFill>
          </a:ln>
        </p:spPr>
        <p:txBody>
          <a:bodyPr/>
          <a:lstStyle/>
          <a:p>
            <a:r>
              <a:rPr lang="pt-BR"/>
              <a:t>Clique no ícone para adicionar uma imagem</a:t>
            </a:r>
          </a:p>
        </p:txBody>
      </p:sp>
      <p:sp>
        <p:nvSpPr>
          <p:cNvPr id="10" name="Espaço Reservado para Imagem 9">
            <a:extLst>
              <a:ext uri="{FF2B5EF4-FFF2-40B4-BE49-F238E27FC236}">
                <a16:creationId xmlns:a16="http://schemas.microsoft.com/office/drawing/2014/main" id="{02138289-AA9A-3848-A76D-F67CB9FD7024}"/>
              </a:ext>
            </a:extLst>
          </p:cNvPr>
          <p:cNvSpPr>
            <a:spLocks noGrp="1"/>
          </p:cNvSpPr>
          <p:nvPr>
            <p:ph type="pic" sz="quarter" idx="11"/>
          </p:nvPr>
        </p:nvSpPr>
        <p:spPr>
          <a:xfrm>
            <a:off x="8008024" y="4330460"/>
            <a:ext cx="2527540" cy="2527540"/>
          </a:xfrm>
          <a:ln w="82550">
            <a:solidFill>
              <a:schemeClr val="bg1"/>
            </a:solidFill>
          </a:ln>
        </p:spPr>
        <p:txBody>
          <a:bodyPr/>
          <a:lstStyle/>
          <a:p>
            <a:r>
              <a:rPr lang="pt-BR"/>
              <a:t>Clique no ícone para adicionar uma imagem</a:t>
            </a:r>
          </a:p>
        </p:txBody>
      </p:sp>
      <p:pic>
        <p:nvPicPr>
          <p:cNvPr id="11" name="Gráfico 10">
            <a:extLst>
              <a:ext uri="{FF2B5EF4-FFF2-40B4-BE49-F238E27FC236}">
                <a16:creationId xmlns:a16="http://schemas.microsoft.com/office/drawing/2014/main" id="{B383F94A-9DAB-094E-A9EE-8B7AD40409E1}"/>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2454750" y="142098"/>
            <a:ext cx="899347" cy="505882"/>
          </a:xfrm>
          <a:prstGeom prst="rect">
            <a:avLst/>
          </a:prstGeom>
        </p:spPr>
      </p:pic>
    </p:spTree>
    <p:extLst>
      <p:ext uri="{BB962C8B-B14F-4D97-AF65-F5344CB8AC3E}">
        <p14:creationId xmlns:p14="http://schemas.microsoft.com/office/powerpoint/2010/main" val="33737102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pt-BR"/>
              <a:t>Clique para editar o título Mestre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a:t>Clique para editar os estilos de texto Mestres</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B2BEB3C6-B9CB-9B49-AB55-6CD51D87A6AD}" type="datetimeFigureOut">
              <a:rPr lang="en-US" smtClean="0"/>
              <a:t>12/21/20</a:t>
            </a:fld>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9F261035-E9C1-9D4F-A3B4-521F8FD46670}" type="slidenum">
              <a:rPr lang="en-US" smtClean="0"/>
              <a:t>‹nº›</a:t>
            </a:fld>
            <a:endParaRPr lang="en-US"/>
          </a:p>
        </p:txBody>
      </p:sp>
      <p:pic>
        <p:nvPicPr>
          <p:cNvPr id="7" name="Imagem 6">
            <a:extLst>
              <a:ext uri="{FF2B5EF4-FFF2-40B4-BE49-F238E27FC236}">
                <a16:creationId xmlns:a16="http://schemas.microsoft.com/office/drawing/2014/main" id="{18CFCF7D-F52F-3642-8CFD-F4EF6C2A8241}"/>
              </a:ext>
            </a:extLst>
          </p:cNvPr>
          <p:cNvPicPr>
            <a:picLocks noChangeAspect="1"/>
          </p:cNvPicPr>
          <p:nvPr userDrawn="1"/>
        </p:nvPicPr>
        <p:blipFill>
          <a:blip r:embed="rId2">
            <a:alphaModFix amt="85000"/>
          </a:blip>
          <a:stretch>
            <a:fillRect/>
          </a:stretch>
        </p:blipFill>
        <p:spPr>
          <a:xfrm>
            <a:off x="1306102" y="-136524"/>
            <a:ext cx="8853898" cy="6858000"/>
          </a:xfrm>
          <a:prstGeom prst="rect">
            <a:avLst/>
          </a:prstGeom>
        </p:spPr>
      </p:pic>
    </p:spTree>
    <p:extLst>
      <p:ext uri="{BB962C8B-B14F-4D97-AF65-F5344CB8AC3E}">
        <p14:creationId xmlns:p14="http://schemas.microsoft.com/office/powerpoint/2010/main" val="6411186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B2BEB3C6-B9CB-9B49-AB55-6CD51D87A6AD}" type="datetimeFigureOut">
              <a:rPr lang="en-US" smtClean="0"/>
              <a:t>12/21/20</a:t>
            </a:fld>
            <a:endParaRPr lang="en-US"/>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9F261035-E9C1-9D4F-A3B4-521F8FD46670}" type="slidenum">
              <a:rPr lang="en-US" smtClean="0"/>
              <a:t>‹nº›</a:t>
            </a:fld>
            <a:endParaRPr lang="en-US"/>
          </a:p>
        </p:txBody>
      </p:sp>
    </p:spTree>
    <p:extLst>
      <p:ext uri="{BB962C8B-B14F-4D97-AF65-F5344CB8AC3E}">
        <p14:creationId xmlns:p14="http://schemas.microsoft.com/office/powerpoint/2010/main" val="14586319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mparaçã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42907" y="274637"/>
            <a:ext cx="5524490" cy="5851525"/>
          </a:xfrm>
        </p:spPr>
        <p:txBody>
          <a:bodyPr>
            <a:normAutofit/>
          </a:bodyPr>
          <a:lstStyle>
            <a:lvl1pPr algn="r">
              <a:defRPr sz="5400" b="1" cap="all" baseline="0"/>
            </a:lvl1pPr>
          </a:lstStyle>
          <a:p>
            <a:r>
              <a:rPr lang="en-US" dirty="0"/>
              <a:t>Click to edit Master title style</a:t>
            </a:r>
          </a:p>
        </p:txBody>
      </p:sp>
      <p:sp>
        <p:nvSpPr>
          <p:cNvPr id="6" name="Content Placeholder 5"/>
          <p:cNvSpPr>
            <a:spLocks noGrp="1"/>
          </p:cNvSpPr>
          <p:nvPr>
            <p:ph sz="quarter" idx="4" hasCustomPrompt="1"/>
          </p:nvPr>
        </p:nvSpPr>
        <p:spPr>
          <a:xfrm>
            <a:off x="6324600" y="285750"/>
            <a:ext cx="5657851" cy="5851526"/>
          </a:xfrm>
        </p:spPr>
        <p:txBody>
          <a:bodyPr anchor="ctr">
            <a:normAutofit/>
          </a:bodyPr>
          <a:lstStyle>
            <a:lvl1pPr>
              <a:defRPr sz="3600" b="0"/>
            </a:lvl1pPr>
            <a:lvl2pPr>
              <a:defRPr sz="3200" b="0"/>
            </a:lvl2pPr>
            <a:lvl3pPr>
              <a:defRPr sz="2800" b="0"/>
            </a:lvl3pPr>
            <a:lvl4pPr>
              <a:defRPr sz="2400" b="0"/>
            </a:lvl4pPr>
            <a:lvl5pPr>
              <a:defRPr sz="2400" b="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Conector Reto 10">
            <a:extLst>
              <a:ext uri="{FF2B5EF4-FFF2-40B4-BE49-F238E27FC236}">
                <a16:creationId xmlns:a16="http://schemas.microsoft.com/office/drawing/2014/main" id="{1825DD9E-4348-8345-A5DF-678BCD4F4B4D}"/>
              </a:ext>
            </a:extLst>
          </p:cNvPr>
          <p:cNvCxnSpPr>
            <a:cxnSpLocks/>
          </p:cNvCxnSpPr>
          <p:nvPr/>
        </p:nvCxnSpPr>
        <p:spPr>
          <a:xfrm>
            <a:off x="6096000" y="274637"/>
            <a:ext cx="0" cy="5862639"/>
          </a:xfrm>
          <a:prstGeom prst="line">
            <a:avLst/>
          </a:prstGeom>
          <a:ln>
            <a:solidFill>
              <a:srgbClr val="92D050"/>
            </a:solidFill>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6927532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a:p>
        </p:txBody>
      </p:sp>
      <p:sp>
        <p:nvSpPr>
          <p:cNvPr id="3" name="Date Placeholder 2"/>
          <p:cNvSpPr>
            <a:spLocks noGrp="1"/>
          </p:cNvSpPr>
          <p:nvPr>
            <p:ph type="dt" sz="half" idx="10"/>
          </p:nvPr>
        </p:nvSpPr>
        <p:spPr>
          <a:xfrm>
            <a:off x="609600" y="6356351"/>
            <a:ext cx="2844800" cy="365125"/>
          </a:xfrm>
          <a:prstGeom prst="rect">
            <a:avLst/>
          </a:prstGeom>
        </p:spPr>
        <p:txBody>
          <a:bodyPr/>
          <a:lstStyle/>
          <a:p>
            <a:fld id="{B2BEB3C6-B9CB-9B49-AB55-6CD51D87A6AD}" type="datetimeFigureOut">
              <a:rPr lang="en-US" smtClean="0"/>
              <a:t>12/21/20</a:t>
            </a:fld>
            <a:endParaRPr lang="en-US"/>
          </a:p>
        </p:txBody>
      </p:sp>
      <p:sp>
        <p:nvSpPr>
          <p:cNvPr id="4" name="Footer Placeholder 3"/>
          <p:cNvSpPr>
            <a:spLocks noGrp="1"/>
          </p:cNvSpPr>
          <p:nvPr>
            <p:ph type="ftr" sz="quarter" idx="11"/>
          </p:nvPr>
        </p:nvSpPr>
        <p:spPr>
          <a:xfrm>
            <a:off x="4165600" y="6356351"/>
            <a:ext cx="3860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737600" y="6356351"/>
            <a:ext cx="2844800" cy="365125"/>
          </a:xfrm>
          <a:prstGeom prst="rect">
            <a:avLst/>
          </a:prstGeom>
        </p:spPr>
        <p:txBody>
          <a:bodyPr/>
          <a:lstStyle/>
          <a:p>
            <a:fld id="{9F261035-E9C1-9D4F-A3B4-521F8FD46670}" type="slidenum">
              <a:rPr lang="en-US" smtClean="0"/>
              <a:t>‹nº›</a:t>
            </a:fld>
            <a:endParaRPr lang="en-US"/>
          </a:p>
        </p:txBody>
      </p:sp>
    </p:spTree>
    <p:extLst>
      <p:ext uri="{BB962C8B-B14F-4D97-AF65-F5344CB8AC3E}">
        <p14:creationId xmlns:p14="http://schemas.microsoft.com/office/powerpoint/2010/main" val="33329391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 y="6356351"/>
            <a:ext cx="2844800" cy="365125"/>
          </a:xfrm>
          <a:prstGeom prst="rect">
            <a:avLst/>
          </a:prstGeom>
        </p:spPr>
        <p:txBody>
          <a:bodyPr/>
          <a:lstStyle/>
          <a:p>
            <a:fld id="{B2BEB3C6-B9CB-9B49-AB55-6CD51D87A6AD}" type="datetimeFigureOut">
              <a:rPr lang="en-US" smtClean="0"/>
              <a:t>12/21/20</a:t>
            </a:fld>
            <a:endParaRPr lang="en-US"/>
          </a:p>
        </p:txBody>
      </p:sp>
      <p:sp>
        <p:nvSpPr>
          <p:cNvPr id="3" name="Footer Placeholder 2"/>
          <p:cNvSpPr>
            <a:spLocks noGrp="1"/>
          </p:cNvSpPr>
          <p:nvPr>
            <p:ph type="ftr" sz="quarter" idx="11"/>
          </p:nvPr>
        </p:nvSpPr>
        <p:spPr>
          <a:xfrm>
            <a:off x="4165600" y="6356351"/>
            <a:ext cx="3860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737600" y="6356351"/>
            <a:ext cx="2844800" cy="365125"/>
          </a:xfrm>
          <a:prstGeom prst="rect">
            <a:avLst/>
          </a:prstGeom>
        </p:spPr>
        <p:txBody>
          <a:bodyPr/>
          <a:lstStyle/>
          <a:p>
            <a:fld id="{9F261035-E9C1-9D4F-A3B4-521F8FD46670}" type="slidenum">
              <a:rPr lang="en-US" smtClean="0"/>
              <a:t>‹nº›</a:t>
            </a:fld>
            <a:endParaRPr lang="en-US"/>
          </a:p>
        </p:txBody>
      </p:sp>
      <p:pic>
        <p:nvPicPr>
          <p:cNvPr id="5" name="Imagem 4">
            <a:extLst>
              <a:ext uri="{FF2B5EF4-FFF2-40B4-BE49-F238E27FC236}">
                <a16:creationId xmlns:a16="http://schemas.microsoft.com/office/drawing/2014/main" id="{E6B4860B-3844-8647-AA30-57EA2BC659ED}"/>
              </a:ext>
            </a:extLst>
          </p:cNvPr>
          <p:cNvPicPr>
            <a:picLocks noChangeAspect="1"/>
          </p:cNvPicPr>
          <p:nvPr userDrawn="1"/>
        </p:nvPicPr>
        <p:blipFill>
          <a:blip r:embed="rId2">
            <a:alphaModFix amt="85000"/>
          </a:blip>
          <a:stretch>
            <a:fillRect/>
          </a:stretch>
        </p:blipFill>
        <p:spPr>
          <a:xfrm>
            <a:off x="1012408" y="-136524"/>
            <a:ext cx="8853898" cy="6858000"/>
          </a:xfrm>
          <a:prstGeom prst="rect">
            <a:avLst/>
          </a:prstGeom>
        </p:spPr>
      </p:pic>
    </p:spTree>
    <p:extLst>
      <p:ext uri="{BB962C8B-B14F-4D97-AF65-F5344CB8AC3E}">
        <p14:creationId xmlns:p14="http://schemas.microsoft.com/office/powerpoint/2010/main" val="8225555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pt-BR"/>
              <a:t>Clique para editar o título Mestre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os estilos de texto Mestres</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B2BEB3C6-B9CB-9B49-AB55-6CD51D87A6AD}" type="datetimeFigureOut">
              <a:rPr lang="en-US" smtClean="0"/>
              <a:t>12/21/20</a:t>
            </a:fld>
            <a:endParaRPr lang="en-US"/>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9F261035-E9C1-9D4F-A3B4-521F8FD46670}" type="slidenum">
              <a:rPr lang="en-US" smtClean="0"/>
              <a:t>‹nº›</a:t>
            </a:fld>
            <a:endParaRPr lang="en-US"/>
          </a:p>
        </p:txBody>
      </p:sp>
    </p:spTree>
    <p:extLst>
      <p:ext uri="{BB962C8B-B14F-4D97-AF65-F5344CB8AC3E}">
        <p14:creationId xmlns:p14="http://schemas.microsoft.com/office/powerpoint/2010/main" val="1519079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pt-BR"/>
              <a:t>Clique para editar o título Mestre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t-BR"/>
              <a:t>Clique no ícone para adicionar uma imagem</a:t>
            </a:r>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os estilos de texto Mestres</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B2BEB3C6-B9CB-9B49-AB55-6CD51D87A6AD}" type="datetimeFigureOut">
              <a:rPr lang="en-US" smtClean="0"/>
              <a:t>12/21/20</a:t>
            </a:fld>
            <a:endParaRPr lang="en-US"/>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9F261035-E9C1-9D4F-A3B4-521F8FD46670}" type="slidenum">
              <a:rPr lang="en-US" smtClean="0"/>
              <a:t>‹nº›</a:t>
            </a:fld>
            <a:endParaRPr lang="en-US"/>
          </a:p>
        </p:txBody>
      </p:sp>
    </p:spTree>
    <p:extLst>
      <p:ext uri="{BB962C8B-B14F-4D97-AF65-F5344CB8AC3E}">
        <p14:creationId xmlns:p14="http://schemas.microsoft.com/office/powerpoint/2010/main" val="21641121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a:p>
        </p:txBody>
      </p:sp>
      <p:sp>
        <p:nvSpPr>
          <p:cNvPr id="3" name="Vertical Text Placeholder 2"/>
          <p:cNvSpPr>
            <a:spLocks noGrp="1"/>
          </p:cNvSpPr>
          <p:nvPr>
            <p:ph type="body" orient="vert" idx="1"/>
          </p:nvPr>
        </p:nvSpPr>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B2BEB3C6-B9CB-9B49-AB55-6CD51D87A6AD}" type="datetimeFigureOut">
              <a:rPr lang="en-US" smtClean="0"/>
              <a:t>12/21/20</a:t>
            </a:fld>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9F261035-E9C1-9D4F-A3B4-521F8FD46670}" type="slidenum">
              <a:rPr lang="en-US" smtClean="0"/>
              <a:t>‹nº›</a:t>
            </a:fld>
            <a:endParaRPr lang="en-US"/>
          </a:p>
        </p:txBody>
      </p:sp>
    </p:spTree>
    <p:extLst>
      <p:ext uri="{BB962C8B-B14F-4D97-AF65-F5344CB8AC3E}">
        <p14:creationId xmlns:p14="http://schemas.microsoft.com/office/powerpoint/2010/main" val="10050979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19525" y="764742"/>
            <a:ext cx="4552950" cy="928591"/>
          </a:xfrm>
        </p:spPr>
        <p:txBody>
          <a:bodyPr>
            <a:normAutofit/>
          </a:bodyPr>
          <a:lstStyle>
            <a:lvl1pPr>
              <a:defRPr sz="3600" cap="all" spc="900" baseline="0"/>
            </a:lvl1pPr>
          </a:lstStyle>
          <a:p>
            <a:r>
              <a:rPr lang="en-US" dirty="0"/>
              <a:t>title style</a:t>
            </a:r>
          </a:p>
        </p:txBody>
      </p:sp>
      <p:sp>
        <p:nvSpPr>
          <p:cNvPr id="3" name="Subtitle 2"/>
          <p:cNvSpPr>
            <a:spLocks noGrp="1"/>
          </p:cNvSpPr>
          <p:nvPr>
            <p:ph type="subTitle" idx="1" hasCustomPrompt="1"/>
          </p:nvPr>
        </p:nvSpPr>
        <p:spPr>
          <a:xfrm>
            <a:off x="1828800" y="5520266"/>
            <a:ext cx="8534400" cy="423333"/>
          </a:xfrm>
        </p:spPr>
        <p:txBody>
          <a:bodyPr>
            <a:normAutofit/>
          </a:bodyPr>
          <a:lstStyle>
            <a:lvl1pPr marL="0" indent="0" algn="ctr">
              <a:buNone/>
              <a:defRPr sz="2400" cap="all" spc="900" baseline="0">
                <a:solidFill>
                  <a:srgbClr val="19777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err="1"/>
              <a:t>autor</a:t>
            </a:r>
            <a:endParaRPr lang="en-US" dirty="0"/>
          </a:p>
        </p:txBody>
      </p:sp>
      <p:pic>
        <p:nvPicPr>
          <p:cNvPr id="10" name="Gráfico 9">
            <a:extLst>
              <a:ext uri="{FF2B5EF4-FFF2-40B4-BE49-F238E27FC236}">
                <a16:creationId xmlns:a16="http://schemas.microsoft.com/office/drawing/2014/main" id="{C33B1B5F-9402-6E46-8726-5D69594C884C}"/>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811744" y="0"/>
            <a:ext cx="568512" cy="676940"/>
          </a:xfrm>
          <a:prstGeom prst="rect">
            <a:avLst/>
          </a:prstGeom>
        </p:spPr>
      </p:pic>
    </p:spTree>
    <p:extLst>
      <p:ext uri="{BB962C8B-B14F-4D97-AF65-F5344CB8AC3E}">
        <p14:creationId xmlns:p14="http://schemas.microsoft.com/office/powerpoint/2010/main" val="19966980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pt-BR"/>
              <a:t>Clique para editar o título Mestre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B2BEB3C6-B9CB-9B49-AB55-6CD51D87A6AD}" type="datetimeFigureOut">
              <a:rPr lang="en-US" smtClean="0"/>
              <a:t>12/21/20</a:t>
            </a:fld>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9F261035-E9C1-9D4F-A3B4-521F8FD46670}" type="slidenum">
              <a:rPr lang="en-US" smtClean="0"/>
              <a:t>‹nº›</a:t>
            </a:fld>
            <a:endParaRPr lang="en-US"/>
          </a:p>
        </p:txBody>
      </p:sp>
    </p:spTree>
    <p:extLst>
      <p:ext uri="{BB962C8B-B14F-4D97-AF65-F5344CB8AC3E}">
        <p14:creationId xmlns:p14="http://schemas.microsoft.com/office/powerpoint/2010/main" val="21020548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42907" y="274637"/>
            <a:ext cx="5524490" cy="5851525"/>
          </a:xfrm>
        </p:spPr>
        <p:txBody>
          <a:bodyPr>
            <a:normAutofit/>
          </a:bodyPr>
          <a:lstStyle>
            <a:lvl1pPr algn="r">
              <a:defRPr sz="5400" b="1" cap="all" baseline="0"/>
            </a:lvl1pPr>
          </a:lstStyle>
          <a:p>
            <a:r>
              <a:rPr lang="en-US" dirty="0"/>
              <a:t>Click to edit Master title style</a:t>
            </a:r>
          </a:p>
        </p:txBody>
      </p:sp>
      <p:sp>
        <p:nvSpPr>
          <p:cNvPr id="6" name="Content Placeholder 5"/>
          <p:cNvSpPr>
            <a:spLocks noGrp="1"/>
          </p:cNvSpPr>
          <p:nvPr>
            <p:ph sz="quarter" idx="4" hasCustomPrompt="1"/>
          </p:nvPr>
        </p:nvSpPr>
        <p:spPr>
          <a:xfrm>
            <a:off x="6324600" y="285750"/>
            <a:ext cx="5657851" cy="5851526"/>
          </a:xfrm>
        </p:spPr>
        <p:txBody>
          <a:bodyPr anchor="ctr">
            <a:normAutofit/>
          </a:bodyPr>
          <a:lstStyle>
            <a:lvl1pPr>
              <a:defRPr sz="3600" b="0"/>
            </a:lvl1pPr>
            <a:lvl2pPr>
              <a:defRPr sz="3200" b="0"/>
            </a:lvl2pPr>
            <a:lvl3pPr>
              <a:defRPr sz="2800" b="0"/>
            </a:lvl3pPr>
            <a:lvl4pPr>
              <a:defRPr sz="2400" b="0"/>
            </a:lvl4pPr>
            <a:lvl5pPr>
              <a:defRPr sz="2400" b="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Conector Reto 10">
            <a:extLst>
              <a:ext uri="{FF2B5EF4-FFF2-40B4-BE49-F238E27FC236}">
                <a16:creationId xmlns:a16="http://schemas.microsoft.com/office/drawing/2014/main" id="{1825DD9E-4348-8345-A5DF-678BCD4F4B4D}"/>
              </a:ext>
            </a:extLst>
          </p:cNvPr>
          <p:cNvCxnSpPr>
            <a:cxnSpLocks/>
          </p:cNvCxnSpPr>
          <p:nvPr userDrawn="1"/>
        </p:nvCxnSpPr>
        <p:spPr>
          <a:xfrm>
            <a:off x="6096000" y="274637"/>
            <a:ext cx="0" cy="5862639"/>
          </a:xfrm>
          <a:prstGeom prst="line">
            <a:avLst/>
          </a:prstGeom>
          <a:ln>
            <a:solidFill>
              <a:srgbClr val="92D050"/>
            </a:solidFill>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41675093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9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37412" y="6242471"/>
            <a:ext cx="5844988" cy="451226"/>
          </a:xfrm>
        </p:spPr>
        <p:txBody>
          <a:bodyPr>
            <a:noAutofit/>
          </a:bodyPr>
          <a:lstStyle>
            <a:lvl1pPr>
              <a:defRPr sz="2000"/>
            </a:lvl1pPr>
          </a:lstStyle>
          <a:p>
            <a:r>
              <a:rPr lang="en-US" dirty="0" err="1"/>
              <a:t>fonte</a:t>
            </a:r>
            <a:endParaRPr lang="en-US" dirty="0"/>
          </a:p>
        </p:txBody>
      </p:sp>
      <p:sp>
        <p:nvSpPr>
          <p:cNvPr id="3" name="Content Placeholder 2"/>
          <p:cNvSpPr>
            <a:spLocks noGrp="1"/>
          </p:cNvSpPr>
          <p:nvPr>
            <p:ph idx="1" hasCustomPrompt="1"/>
          </p:nvPr>
        </p:nvSpPr>
        <p:spPr>
          <a:xfrm>
            <a:off x="5737412" y="711203"/>
            <a:ext cx="5844988" cy="5241362"/>
          </a:xfrm>
        </p:spPr>
        <p:txBody>
          <a:bodyPr anchor="ctr"/>
          <a:lstStyle>
            <a:lvl1pPr indent="0" algn="ctr">
              <a:buNone/>
              <a:defRPr i="1"/>
            </a:lvl1pPr>
          </a:lstStyle>
          <a:p>
            <a:pPr lvl="0"/>
            <a:r>
              <a:rPr lang="en-US" dirty="0"/>
              <a:t>Click to edit Master text styles</a:t>
            </a:r>
          </a:p>
        </p:txBody>
      </p:sp>
      <p:sp>
        <p:nvSpPr>
          <p:cNvPr id="41" name="Espaço Reservado para Imagem 40">
            <a:extLst>
              <a:ext uri="{FF2B5EF4-FFF2-40B4-BE49-F238E27FC236}">
                <a16:creationId xmlns:a16="http://schemas.microsoft.com/office/drawing/2014/main" id="{1847BAF3-4AAB-2540-A9FE-C08A6150242C}"/>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noFill/>
        </p:spPr>
        <p:txBody>
          <a:bodyPr wrap="square">
            <a:noAutofit/>
          </a:bodyPr>
          <a:lstStyle/>
          <a:p>
            <a:endParaRPr lang="pt-BR"/>
          </a:p>
        </p:txBody>
      </p:sp>
      <p:pic>
        <p:nvPicPr>
          <p:cNvPr id="44" name="Gráfico 43">
            <a:extLst>
              <a:ext uri="{FF2B5EF4-FFF2-40B4-BE49-F238E27FC236}">
                <a16:creationId xmlns:a16="http://schemas.microsoft.com/office/drawing/2014/main" id="{A633E95A-573D-0448-9782-B3567C0E769A}"/>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620168" y="-23891"/>
            <a:ext cx="568512" cy="676940"/>
          </a:xfrm>
          <a:prstGeom prst="rect">
            <a:avLst/>
          </a:prstGeom>
        </p:spPr>
      </p:pic>
      <p:pic>
        <p:nvPicPr>
          <p:cNvPr id="46" name="Gráfico 45">
            <a:extLst>
              <a:ext uri="{FF2B5EF4-FFF2-40B4-BE49-F238E27FC236}">
                <a16:creationId xmlns:a16="http://schemas.microsoft.com/office/drawing/2014/main" id="{FEB06EEF-92B9-A144-B7B0-FBA778EDF17A}"/>
              </a:ext>
            </a:extLst>
          </p:cNvPr>
          <p:cNvPicPr>
            <a:picLocks noChangeAspect="1"/>
          </p:cNvPicPr>
          <p:nvPr userDrawn="1"/>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278675" y="-14590"/>
            <a:ext cx="862106" cy="662350"/>
          </a:xfrm>
          <a:prstGeom prst="rect">
            <a:avLst/>
          </a:prstGeom>
        </p:spPr>
      </p:pic>
      <p:pic>
        <p:nvPicPr>
          <p:cNvPr id="9" name="Gráfico 8">
            <a:extLst>
              <a:ext uri="{FF2B5EF4-FFF2-40B4-BE49-F238E27FC236}">
                <a16:creationId xmlns:a16="http://schemas.microsoft.com/office/drawing/2014/main" id="{E8867537-BC27-6449-9CDD-B841A28B1C67}"/>
              </a:ext>
            </a:extLst>
          </p:cNvPr>
          <p:cNvPicPr>
            <a:picLocks noChangeAspect="1"/>
          </p:cNvPicPr>
          <p:nvPr userDrawn="1"/>
        </p:nvPicPr>
        <p:blipFill>
          <a:blip r:embed="rId7">
            <a:extLst>
              <a:ext uri="{96DAC541-7B7A-43D3-8B79-37D633B846F1}">
                <asvg:svgBlip xmlns:asvg="http://schemas.microsoft.com/office/drawing/2016/SVG/main" r:embed="rId8"/>
              </a:ext>
            </a:extLst>
          </a:blip>
          <a:srcRect/>
          <a:stretch/>
        </p:blipFill>
        <p:spPr>
          <a:xfrm>
            <a:off x="2454750" y="6242472"/>
            <a:ext cx="899347" cy="505882"/>
          </a:xfrm>
          <a:prstGeom prst="rect">
            <a:avLst/>
          </a:prstGeom>
        </p:spPr>
      </p:pic>
    </p:spTree>
    <p:extLst>
      <p:ext uri="{BB962C8B-B14F-4D97-AF65-F5344CB8AC3E}">
        <p14:creationId xmlns:p14="http://schemas.microsoft.com/office/powerpoint/2010/main" val="33992742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0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14950" y="484188"/>
            <a:ext cx="6267450" cy="1143000"/>
          </a:xfrm>
        </p:spPr>
        <p:txBody>
          <a:bodyPr/>
          <a:lstStyle>
            <a:lvl1pPr algn="l">
              <a:defRPr b="1" cap="all" baseline="0"/>
            </a:lvl1pPr>
          </a:lstStyle>
          <a:p>
            <a:r>
              <a:rPr lang="en-US" dirty="0"/>
              <a:t>Click to edit Master title style</a:t>
            </a:r>
          </a:p>
        </p:txBody>
      </p:sp>
      <p:sp>
        <p:nvSpPr>
          <p:cNvPr id="3" name="Content Placeholder 2"/>
          <p:cNvSpPr>
            <a:spLocks noGrp="1"/>
          </p:cNvSpPr>
          <p:nvPr>
            <p:ph idx="1"/>
          </p:nvPr>
        </p:nvSpPr>
        <p:spPr>
          <a:xfrm>
            <a:off x="5314950" y="2019300"/>
            <a:ext cx="6267450" cy="410686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Espaço Reservado para Imagem 13">
            <a:extLst>
              <a:ext uri="{FF2B5EF4-FFF2-40B4-BE49-F238E27FC236}">
                <a16:creationId xmlns:a16="http://schemas.microsoft.com/office/drawing/2014/main" id="{150A4962-0155-644D-8F10-8E7C917A6FE0}"/>
              </a:ext>
            </a:extLst>
          </p:cNvPr>
          <p:cNvSpPr>
            <a:spLocks noGrp="1"/>
          </p:cNvSpPr>
          <p:nvPr>
            <p:ph type="pic" sz="quarter" idx="13"/>
          </p:nvPr>
        </p:nvSpPr>
        <p:spPr>
          <a:xfrm>
            <a:off x="0" y="139733"/>
            <a:ext cx="5060217" cy="6578534"/>
          </a:xfrm>
          <a:custGeom>
            <a:avLst/>
            <a:gdLst>
              <a:gd name="connsiteX0" fmla="*/ 4626387 w 5060217"/>
              <a:gd name="connsiteY0" fmla="*/ 1823052 h 6578534"/>
              <a:gd name="connsiteX1" fmla="*/ 4638696 w 5060217"/>
              <a:gd name="connsiteY1" fmla="*/ 1870924 h 6578534"/>
              <a:gd name="connsiteX2" fmla="*/ 4686300 w 5060217"/>
              <a:gd name="connsiteY2" fmla="*/ 2343150 h 6578534"/>
              <a:gd name="connsiteX3" fmla="*/ 4674589 w 5060217"/>
              <a:gd name="connsiteY3" fmla="*/ 2575083 h 6578534"/>
              <a:gd name="connsiteX4" fmla="*/ 4702153 w 5060217"/>
              <a:gd name="connsiteY4" fmla="*/ 2682374 h 6578534"/>
              <a:gd name="connsiteX5" fmla="*/ 4281462 w 5060217"/>
              <a:gd name="connsiteY5" fmla="*/ 4824102 h 6578534"/>
              <a:gd name="connsiteX6" fmla="*/ 2196131 w 5060217"/>
              <a:gd name="connsiteY6" fmla="*/ 6320569 h 6578534"/>
              <a:gd name="connsiteX7" fmla="*/ 2066079 w 5060217"/>
              <a:gd name="connsiteY7" fmla="*/ 6326178 h 6578534"/>
              <a:gd name="connsiteX8" fmla="*/ 2123338 w 5060217"/>
              <a:gd name="connsiteY8" fmla="*/ 6350242 h 6578534"/>
              <a:gd name="connsiteX9" fmla="*/ 4683301 w 5060217"/>
              <a:gd name="connsiteY9" fmla="*/ 4294505 h 6578534"/>
              <a:gd name="connsiteX10" fmla="*/ 4655854 w 5060217"/>
              <a:gd name="connsiteY10" fmla="*/ 1877393 h 6578534"/>
              <a:gd name="connsiteX11" fmla="*/ 3498592 w 5060217"/>
              <a:gd name="connsiteY11" fmla="*/ 1056985 h 6578534"/>
              <a:gd name="connsiteX12" fmla="*/ 3337138 w 5060217"/>
              <a:gd name="connsiteY12" fmla="*/ 1066413 h 6578534"/>
              <a:gd name="connsiteX13" fmla="*/ 3413706 w 5060217"/>
              <a:gd name="connsiteY13" fmla="*/ 1185500 h 6578534"/>
              <a:gd name="connsiteX14" fmla="*/ 3500323 w 5060217"/>
              <a:gd name="connsiteY14" fmla="*/ 1350784 h 6578534"/>
              <a:gd name="connsiteX15" fmla="*/ 3549467 w 5060217"/>
              <a:gd name="connsiteY15" fmla="*/ 1360682 h 6578534"/>
              <a:gd name="connsiteX16" fmla="*/ 3921987 w 5060217"/>
              <a:gd name="connsiteY16" fmla="*/ 1516770 h 6578534"/>
              <a:gd name="connsiteX17" fmla="*/ 4370293 w 5060217"/>
              <a:gd name="connsiteY17" fmla="*/ 1919500 h 6578534"/>
              <a:gd name="connsiteX18" fmla="*/ 4455962 w 5060217"/>
              <a:gd name="connsiteY18" fmla="*/ 2049627 h 6578534"/>
              <a:gd name="connsiteX19" fmla="*/ 4435081 w 5060217"/>
              <a:gd name="connsiteY19" fmla="*/ 1912810 h 6578534"/>
              <a:gd name="connsiteX20" fmla="*/ 4220742 w 5060217"/>
              <a:gd name="connsiteY20" fmla="*/ 1325333 h 6578534"/>
              <a:gd name="connsiteX21" fmla="*/ 4209760 w 5060217"/>
              <a:gd name="connsiteY21" fmla="*/ 1307255 h 6578534"/>
              <a:gd name="connsiteX22" fmla="*/ 4180962 w 5060217"/>
              <a:gd name="connsiteY22" fmla="*/ 1283086 h 6578534"/>
              <a:gd name="connsiteX23" fmla="*/ 3857392 w 5060217"/>
              <a:gd name="connsiteY23" fmla="*/ 1116874 h 6578534"/>
              <a:gd name="connsiteX24" fmla="*/ 3498592 w 5060217"/>
              <a:gd name="connsiteY24" fmla="*/ 1056985 h 6578534"/>
              <a:gd name="connsiteX25" fmla="*/ 2343150 w 5060217"/>
              <a:gd name="connsiteY25" fmla="*/ 207837 h 6578534"/>
              <a:gd name="connsiteX26" fmla="*/ 207837 w 5060217"/>
              <a:gd name="connsiteY26" fmla="*/ 2343150 h 6578534"/>
              <a:gd name="connsiteX27" fmla="*/ 251219 w 5060217"/>
              <a:gd name="connsiteY27" fmla="*/ 2773490 h 6578534"/>
              <a:gd name="connsiteX28" fmla="*/ 290895 w 5060217"/>
              <a:gd name="connsiteY28" fmla="*/ 2927795 h 6578534"/>
              <a:gd name="connsiteX29" fmla="*/ 304623 w 5060217"/>
              <a:gd name="connsiteY29" fmla="*/ 2811191 h 6578534"/>
              <a:gd name="connsiteX30" fmla="*/ 2225450 w 5060217"/>
              <a:gd name="connsiteY30" fmla="*/ 416807 h 6578534"/>
              <a:gd name="connsiteX31" fmla="*/ 2403559 w 5060217"/>
              <a:gd name="connsiteY31" fmla="*/ 428421 h 6578534"/>
              <a:gd name="connsiteX32" fmla="*/ 3211391 w 5060217"/>
              <a:gd name="connsiteY32" fmla="*/ 899383 h 6578534"/>
              <a:gd name="connsiteX33" fmla="*/ 3224132 w 5060217"/>
              <a:gd name="connsiteY33" fmla="*/ 915764 h 6578534"/>
              <a:gd name="connsiteX34" fmla="*/ 3318049 w 5060217"/>
              <a:gd name="connsiteY34" fmla="*/ 898513 h 6578534"/>
              <a:gd name="connsiteX35" fmla="*/ 3910602 w 5060217"/>
              <a:gd name="connsiteY35" fmla="*/ 956283 h 6578534"/>
              <a:gd name="connsiteX36" fmla="*/ 3996185 w 5060217"/>
              <a:gd name="connsiteY36" fmla="*/ 992012 h 6578534"/>
              <a:gd name="connsiteX37" fmla="*/ 3990862 w 5060217"/>
              <a:gd name="connsiteY37" fmla="*/ 984893 h 6578534"/>
              <a:gd name="connsiteX38" fmla="*/ 2343150 w 5060217"/>
              <a:gd name="connsiteY38" fmla="*/ 207837 h 6578534"/>
              <a:gd name="connsiteX39" fmla="*/ 2343150 w 5060217"/>
              <a:gd name="connsiteY39" fmla="*/ 0 h 6578534"/>
              <a:gd name="connsiteX40" fmla="*/ 4403495 w 5060217"/>
              <a:gd name="connsiteY40" fmla="*/ 1226266 h 6578534"/>
              <a:gd name="connsiteX41" fmla="*/ 4422802 w 5060217"/>
              <a:gd name="connsiteY41" fmla="*/ 1266345 h 6578534"/>
              <a:gd name="connsiteX42" fmla="*/ 4559761 w 5060217"/>
              <a:gd name="connsiteY42" fmla="*/ 1413593 h 6578534"/>
              <a:gd name="connsiteX43" fmla="*/ 4843890 w 5060217"/>
              <a:gd name="connsiteY43" fmla="*/ 4347715 h 6578534"/>
              <a:gd name="connsiteX44" fmla="*/ 2070128 w 5060217"/>
              <a:gd name="connsiteY44" fmla="*/ 6510832 h 6578534"/>
              <a:gd name="connsiteX45" fmla="*/ 1715274 w 5060217"/>
              <a:gd name="connsiteY45" fmla="*/ 6330634 h 6578534"/>
              <a:gd name="connsiteX46" fmla="*/ 1665862 w 5060217"/>
              <a:gd name="connsiteY46" fmla="*/ 6290042 h 6578534"/>
              <a:gd name="connsiteX47" fmla="*/ 1589330 w 5060217"/>
              <a:gd name="connsiteY47" fmla="*/ 6274629 h 6578534"/>
              <a:gd name="connsiteX48" fmla="*/ 1216810 w 5060217"/>
              <a:gd name="connsiteY48" fmla="*/ 6118541 h 6578534"/>
              <a:gd name="connsiteX49" fmla="*/ 387914 w 5060217"/>
              <a:gd name="connsiteY49" fmla="*/ 4504609 h 6578534"/>
              <a:gd name="connsiteX50" fmla="*/ 391971 w 5060217"/>
              <a:gd name="connsiteY50" fmla="*/ 4333331 h 6578534"/>
              <a:gd name="connsiteX51" fmla="*/ 388698 w 5060217"/>
              <a:gd name="connsiteY51" fmla="*/ 4323241 h 6578534"/>
              <a:gd name="connsiteX52" fmla="*/ 270295 w 5060217"/>
              <a:gd name="connsiteY52" fmla="*/ 3604092 h 6578534"/>
              <a:gd name="connsiteX53" fmla="*/ 264183 w 5060217"/>
              <a:gd name="connsiteY53" fmla="*/ 3421376 h 6578534"/>
              <a:gd name="connsiteX54" fmla="*/ 184136 w 5060217"/>
              <a:gd name="connsiteY54" fmla="*/ 3255210 h 6578534"/>
              <a:gd name="connsiteX55" fmla="*/ 0 w 5060217"/>
              <a:gd name="connsiteY55" fmla="*/ 2343150 h 6578534"/>
              <a:gd name="connsiteX56" fmla="*/ 2343150 w 5060217"/>
              <a:gd name="connsiteY56" fmla="*/ 0 h 6578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060217" h="6578534">
                <a:moveTo>
                  <a:pt x="4626387" y="1823052"/>
                </a:moveTo>
                <a:lnTo>
                  <a:pt x="4638696" y="1870924"/>
                </a:lnTo>
                <a:cubicBezTo>
                  <a:pt x="4669909" y="2023457"/>
                  <a:pt x="4686300" y="2181389"/>
                  <a:pt x="4686300" y="2343150"/>
                </a:cubicBezTo>
                <a:lnTo>
                  <a:pt x="4674589" y="2575083"/>
                </a:lnTo>
                <a:lnTo>
                  <a:pt x="4702153" y="2682374"/>
                </a:lnTo>
                <a:cubicBezTo>
                  <a:pt x="4834570" y="3328070"/>
                  <a:pt x="4701658" y="4109309"/>
                  <a:pt x="4281462" y="4824102"/>
                </a:cubicBezTo>
                <a:cubicBezTo>
                  <a:pt x="3767890" y="5697739"/>
                  <a:pt x="2958871" y="6244674"/>
                  <a:pt x="2196131" y="6320569"/>
                </a:cubicBezTo>
                <a:lnTo>
                  <a:pt x="2066079" y="6326178"/>
                </a:lnTo>
                <a:lnTo>
                  <a:pt x="2123338" y="6350242"/>
                </a:lnTo>
                <a:cubicBezTo>
                  <a:pt x="3058321" y="6660044"/>
                  <a:pt x="4204456" y="5739660"/>
                  <a:pt x="4683301" y="4294505"/>
                </a:cubicBezTo>
                <a:cubicBezTo>
                  <a:pt x="4982580" y="3391283"/>
                  <a:pt x="4950367" y="2496843"/>
                  <a:pt x="4655854" y="1877393"/>
                </a:cubicBezTo>
                <a:close/>
                <a:moveTo>
                  <a:pt x="3498592" y="1056985"/>
                </a:moveTo>
                <a:lnTo>
                  <a:pt x="3337138" y="1066413"/>
                </a:lnTo>
                <a:lnTo>
                  <a:pt x="3413706" y="1185500"/>
                </a:lnTo>
                <a:lnTo>
                  <a:pt x="3500323" y="1350784"/>
                </a:lnTo>
                <a:lnTo>
                  <a:pt x="3549467" y="1360682"/>
                </a:lnTo>
                <a:cubicBezTo>
                  <a:pt x="3678935" y="1395549"/>
                  <a:pt x="3803793" y="1447289"/>
                  <a:pt x="3921987" y="1516770"/>
                </a:cubicBezTo>
                <a:cubicBezTo>
                  <a:pt x="4099277" y="1620991"/>
                  <a:pt x="4248983" y="1757728"/>
                  <a:pt x="4370293" y="1919500"/>
                </a:cubicBezTo>
                <a:lnTo>
                  <a:pt x="4455962" y="2049627"/>
                </a:lnTo>
                <a:lnTo>
                  <a:pt x="4435081" y="1912810"/>
                </a:lnTo>
                <a:cubicBezTo>
                  <a:pt x="4392415" y="1704304"/>
                  <a:pt x="4319359" y="1506869"/>
                  <a:pt x="4220742" y="1325333"/>
                </a:cubicBezTo>
                <a:lnTo>
                  <a:pt x="4209760" y="1307255"/>
                </a:lnTo>
                <a:lnTo>
                  <a:pt x="4180962" y="1283086"/>
                </a:lnTo>
                <a:cubicBezTo>
                  <a:pt x="4082306" y="1211713"/>
                  <a:pt x="3974264" y="1155599"/>
                  <a:pt x="3857392" y="1116874"/>
                </a:cubicBezTo>
                <a:cubicBezTo>
                  <a:pt x="3740519" y="1078148"/>
                  <a:pt x="3620347" y="1058645"/>
                  <a:pt x="3498592" y="1056985"/>
                </a:cubicBezTo>
                <a:close/>
                <a:moveTo>
                  <a:pt x="2343150" y="207837"/>
                </a:moveTo>
                <a:cubicBezTo>
                  <a:pt x="1163849" y="207837"/>
                  <a:pt x="207837" y="1163849"/>
                  <a:pt x="207837" y="2343150"/>
                </a:cubicBezTo>
                <a:cubicBezTo>
                  <a:pt x="207837" y="2490563"/>
                  <a:pt x="222775" y="2634487"/>
                  <a:pt x="251219" y="2773490"/>
                </a:cubicBezTo>
                <a:lnTo>
                  <a:pt x="290895" y="2927795"/>
                </a:lnTo>
                <a:lnTo>
                  <a:pt x="304623" y="2811191"/>
                </a:lnTo>
                <a:cubicBezTo>
                  <a:pt x="499268" y="1449911"/>
                  <a:pt x="1337364" y="427213"/>
                  <a:pt x="2225450" y="416807"/>
                </a:cubicBezTo>
                <a:cubicBezTo>
                  <a:pt x="2284657" y="416113"/>
                  <a:pt x="2344085" y="419918"/>
                  <a:pt x="2403559" y="428421"/>
                </a:cubicBezTo>
                <a:cubicBezTo>
                  <a:pt x="2715799" y="473068"/>
                  <a:pt x="2990520" y="641675"/>
                  <a:pt x="3211391" y="899383"/>
                </a:cubicBezTo>
                <a:lnTo>
                  <a:pt x="3224132" y="915764"/>
                </a:lnTo>
                <a:lnTo>
                  <a:pt x="3318049" y="898513"/>
                </a:lnTo>
                <a:cubicBezTo>
                  <a:pt x="3519055" y="875060"/>
                  <a:pt x="3718664" y="892685"/>
                  <a:pt x="3910602" y="956283"/>
                </a:cubicBezTo>
                <a:lnTo>
                  <a:pt x="3996185" y="992012"/>
                </a:lnTo>
                <a:lnTo>
                  <a:pt x="3990862" y="984893"/>
                </a:lnTo>
                <a:cubicBezTo>
                  <a:pt x="3599214" y="510325"/>
                  <a:pt x="3006507" y="207837"/>
                  <a:pt x="2343150" y="207837"/>
                </a:cubicBezTo>
                <a:close/>
                <a:moveTo>
                  <a:pt x="2343150" y="0"/>
                </a:moveTo>
                <a:cubicBezTo>
                  <a:pt x="3232834" y="0"/>
                  <a:pt x="4006707" y="495847"/>
                  <a:pt x="4403495" y="1226266"/>
                </a:cubicBezTo>
                <a:lnTo>
                  <a:pt x="4422802" y="1266345"/>
                </a:lnTo>
                <a:lnTo>
                  <a:pt x="4559761" y="1413593"/>
                </a:lnTo>
                <a:cubicBezTo>
                  <a:pt x="5085320" y="2055637"/>
                  <a:pt x="5225065" y="3197331"/>
                  <a:pt x="4843890" y="4347715"/>
                </a:cubicBezTo>
                <a:cubicBezTo>
                  <a:pt x="4335657" y="5881561"/>
                  <a:pt x="3093801" y="6850022"/>
                  <a:pt x="2070128" y="6510832"/>
                </a:cubicBezTo>
                <a:cubicBezTo>
                  <a:pt x="1942168" y="6468433"/>
                  <a:pt x="1823676" y="6407609"/>
                  <a:pt x="1715274" y="6330634"/>
                </a:cubicBezTo>
                <a:lnTo>
                  <a:pt x="1665862" y="6290042"/>
                </a:lnTo>
                <a:lnTo>
                  <a:pt x="1589330" y="6274629"/>
                </a:lnTo>
                <a:cubicBezTo>
                  <a:pt x="1459861" y="6239762"/>
                  <a:pt x="1335003" y="6188022"/>
                  <a:pt x="1216810" y="6118541"/>
                </a:cubicBezTo>
                <a:cubicBezTo>
                  <a:pt x="684939" y="5805878"/>
                  <a:pt x="401323" y="5200572"/>
                  <a:pt x="387914" y="4504609"/>
                </a:cubicBezTo>
                <a:lnTo>
                  <a:pt x="391971" y="4333331"/>
                </a:lnTo>
                <a:lnTo>
                  <a:pt x="388698" y="4323241"/>
                </a:lnTo>
                <a:cubicBezTo>
                  <a:pt x="325807" y="4100152"/>
                  <a:pt x="285323" y="3858268"/>
                  <a:pt x="270295" y="3604092"/>
                </a:cubicBezTo>
                <a:lnTo>
                  <a:pt x="264183" y="3421376"/>
                </a:lnTo>
                <a:lnTo>
                  <a:pt x="184136" y="3255210"/>
                </a:lnTo>
                <a:cubicBezTo>
                  <a:pt x="65567" y="2974879"/>
                  <a:pt x="0" y="2666672"/>
                  <a:pt x="0" y="2343150"/>
                </a:cubicBezTo>
                <a:cubicBezTo>
                  <a:pt x="0" y="1049064"/>
                  <a:pt x="1049064" y="0"/>
                  <a:pt x="2343150" y="0"/>
                </a:cubicBezTo>
                <a:close/>
              </a:path>
            </a:pathLst>
          </a:custGeom>
          <a:solidFill>
            <a:schemeClr val="bg1"/>
          </a:solidFill>
        </p:spPr>
        <p:txBody>
          <a:bodyPr wrap="square">
            <a:noAutofit/>
          </a:bodyPr>
          <a:lstStyle/>
          <a:p>
            <a:endParaRPr lang="pt-BR"/>
          </a:p>
        </p:txBody>
      </p:sp>
      <p:pic>
        <p:nvPicPr>
          <p:cNvPr id="7" name="Gráfico 6">
            <a:extLst>
              <a:ext uri="{FF2B5EF4-FFF2-40B4-BE49-F238E27FC236}">
                <a16:creationId xmlns:a16="http://schemas.microsoft.com/office/drawing/2014/main" id="{C73B995A-5358-DE44-AF55-15FBDCC05B0F}"/>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7999001" y="6308728"/>
            <a:ext cx="899347" cy="505882"/>
          </a:xfrm>
          <a:prstGeom prst="rect">
            <a:avLst/>
          </a:prstGeom>
        </p:spPr>
      </p:pic>
    </p:spTree>
    <p:extLst>
      <p:ext uri="{BB962C8B-B14F-4D97-AF65-F5344CB8AC3E}">
        <p14:creationId xmlns:p14="http://schemas.microsoft.com/office/powerpoint/2010/main" val="221383090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5295900" y="304801"/>
            <a:ext cx="6286500" cy="5821364"/>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Espaço Reservado para Imagem 13">
            <a:extLst>
              <a:ext uri="{FF2B5EF4-FFF2-40B4-BE49-F238E27FC236}">
                <a16:creationId xmlns:a16="http://schemas.microsoft.com/office/drawing/2014/main" id="{150A4962-0155-644D-8F10-8E7C917A6FE0}"/>
              </a:ext>
            </a:extLst>
          </p:cNvPr>
          <p:cNvSpPr>
            <a:spLocks noGrp="1"/>
          </p:cNvSpPr>
          <p:nvPr>
            <p:ph type="pic" sz="quarter" idx="13"/>
          </p:nvPr>
        </p:nvSpPr>
        <p:spPr>
          <a:xfrm>
            <a:off x="0" y="139733"/>
            <a:ext cx="5060217" cy="6578534"/>
          </a:xfrm>
          <a:custGeom>
            <a:avLst/>
            <a:gdLst>
              <a:gd name="connsiteX0" fmla="*/ 4626387 w 5060217"/>
              <a:gd name="connsiteY0" fmla="*/ 1823052 h 6578534"/>
              <a:gd name="connsiteX1" fmla="*/ 4638696 w 5060217"/>
              <a:gd name="connsiteY1" fmla="*/ 1870924 h 6578534"/>
              <a:gd name="connsiteX2" fmla="*/ 4686300 w 5060217"/>
              <a:gd name="connsiteY2" fmla="*/ 2343150 h 6578534"/>
              <a:gd name="connsiteX3" fmla="*/ 4674589 w 5060217"/>
              <a:gd name="connsiteY3" fmla="*/ 2575083 h 6578534"/>
              <a:gd name="connsiteX4" fmla="*/ 4702153 w 5060217"/>
              <a:gd name="connsiteY4" fmla="*/ 2682374 h 6578534"/>
              <a:gd name="connsiteX5" fmla="*/ 4281462 w 5060217"/>
              <a:gd name="connsiteY5" fmla="*/ 4824102 h 6578534"/>
              <a:gd name="connsiteX6" fmla="*/ 2196131 w 5060217"/>
              <a:gd name="connsiteY6" fmla="*/ 6320569 h 6578534"/>
              <a:gd name="connsiteX7" fmla="*/ 2066079 w 5060217"/>
              <a:gd name="connsiteY7" fmla="*/ 6326178 h 6578534"/>
              <a:gd name="connsiteX8" fmla="*/ 2123338 w 5060217"/>
              <a:gd name="connsiteY8" fmla="*/ 6350242 h 6578534"/>
              <a:gd name="connsiteX9" fmla="*/ 4683301 w 5060217"/>
              <a:gd name="connsiteY9" fmla="*/ 4294505 h 6578534"/>
              <a:gd name="connsiteX10" fmla="*/ 4655854 w 5060217"/>
              <a:gd name="connsiteY10" fmla="*/ 1877393 h 6578534"/>
              <a:gd name="connsiteX11" fmla="*/ 3498592 w 5060217"/>
              <a:gd name="connsiteY11" fmla="*/ 1056985 h 6578534"/>
              <a:gd name="connsiteX12" fmla="*/ 3337138 w 5060217"/>
              <a:gd name="connsiteY12" fmla="*/ 1066413 h 6578534"/>
              <a:gd name="connsiteX13" fmla="*/ 3413706 w 5060217"/>
              <a:gd name="connsiteY13" fmla="*/ 1185500 h 6578534"/>
              <a:gd name="connsiteX14" fmla="*/ 3500323 w 5060217"/>
              <a:gd name="connsiteY14" fmla="*/ 1350784 h 6578534"/>
              <a:gd name="connsiteX15" fmla="*/ 3549467 w 5060217"/>
              <a:gd name="connsiteY15" fmla="*/ 1360682 h 6578534"/>
              <a:gd name="connsiteX16" fmla="*/ 3921987 w 5060217"/>
              <a:gd name="connsiteY16" fmla="*/ 1516770 h 6578534"/>
              <a:gd name="connsiteX17" fmla="*/ 4370293 w 5060217"/>
              <a:gd name="connsiteY17" fmla="*/ 1919500 h 6578534"/>
              <a:gd name="connsiteX18" fmla="*/ 4455962 w 5060217"/>
              <a:gd name="connsiteY18" fmla="*/ 2049627 h 6578534"/>
              <a:gd name="connsiteX19" fmla="*/ 4435081 w 5060217"/>
              <a:gd name="connsiteY19" fmla="*/ 1912810 h 6578534"/>
              <a:gd name="connsiteX20" fmla="*/ 4220742 w 5060217"/>
              <a:gd name="connsiteY20" fmla="*/ 1325333 h 6578534"/>
              <a:gd name="connsiteX21" fmla="*/ 4209760 w 5060217"/>
              <a:gd name="connsiteY21" fmla="*/ 1307255 h 6578534"/>
              <a:gd name="connsiteX22" fmla="*/ 4180962 w 5060217"/>
              <a:gd name="connsiteY22" fmla="*/ 1283086 h 6578534"/>
              <a:gd name="connsiteX23" fmla="*/ 3857392 w 5060217"/>
              <a:gd name="connsiteY23" fmla="*/ 1116874 h 6578534"/>
              <a:gd name="connsiteX24" fmla="*/ 3498592 w 5060217"/>
              <a:gd name="connsiteY24" fmla="*/ 1056985 h 6578534"/>
              <a:gd name="connsiteX25" fmla="*/ 2343150 w 5060217"/>
              <a:gd name="connsiteY25" fmla="*/ 207837 h 6578534"/>
              <a:gd name="connsiteX26" fmla="*/ 207837 w 5060217"/>
              <a:gd name="connsiteY26" fmla="*/ 2343150 h 6578534"/>
              <a:gd name="connsiteX27" fmla="*/ 251219 w 5060217"/>
              <a:gd name="connsiteY27" fmla="*/ 2773490 h 6578534"/>
              <a:gd name="connsiteX28" fmla="*/ 290895 w 5060217"/>
              <a:gd name="connsiteY28" fmla="*/ 2927795 h 6578534"/>
              <a:gd name="connsiteX29" fmla="*/ 304623 w 5060217"/>
              <a:gd name="connsiteY29" fmla="*/ 2811191 h 6578534"/>
              <a:gd name="connsiteX30" fmla="*/ 2225450 w 5060217"/>
              <a:gd name="connsiteY30" fmla="*/ 416807 h 6578534"/>
              <a:gd name="connsiteX31" fmla="*/ 2403559 w 5060217"/>
              <a:gd name="connsiteY31" fmla="*/ 428421 h 6578534"/>
              <a:gd name="connsiteX32" fmla="*/ 3211391 w 5060217"/>
              <a:gd name="connsiteY32" fmla="*/ 899383 h 6578534"/>
              <a:gd name="connsiteX33" fmla="*/ 3224132 w 5060217"/>
              <a:gd name="connsiteY33" fmla="*/ 915764 h 6578534"/>
              <a:gd name="connsiteX34" fmla="*/ 3318049 w 5060217"/>
              <a:gd name="connsiteY34" fmla="*/ 898513 h 6578534"/>
              <a:gd name="connsiteX35" fmla="*/ 3910602 w 5060217"/>
              <a:gd name="connsiteY35" fmla="*/ 956283 h 6578534"/>
              <a:gd name="connsiteX36" fmla="*/ 3996185 w 5060217"/>
              <a:gd name="connsiteY36" fmla="*/ 992012 h 6578534"/>
              <a:gd name="connsiteX37" fmla="*/ 3990862 w 5060217"/>
              <a:gd name="connsiteY37" fmla="*/ 984893 h 6578534"/>
              <a:gd name="connsiteX38" fmla="*/ 2343150 w 5060217"/>
              <a:gd name="connsiteY38" fmla="*/ 207837 h 6578534"/>
              <a:gd name="connsiteX39" fmla="*/ 2343150 w 5060217"/>
              <a:gd name="connsiteY39" fmla="*/ 0 h 6578534"/>
              <a:gd name="connsiteX40" fmla="*/ 4403495 w 5060217"/>
              <a:gd name="connsiteY40" fmla="*/ 1226266 h 6578534"/>
              <a:gd name="connsiteX41" fmla="*/ 4422802 w 5060217"/>
              <a:gd name="connsiteY41" fmla="*/ 1266345 h 6578534"/>
              <a:gd name="connsiteX42" fmla="*/ 4559761 w 5060217"/>
              <a:gd name="connsiteY42" fmla="*/ 1413593 h 6578534"/>
              <a:gd name="connsiteX43" fmla="*/ 4843890 w 5060217"/>
              <a:gd name="connsiteY43" fmla="*/ 4347715 h 6578534"/>
              <a:gd name="connsiteX44" fmla="*/ 2070128 w 5060217"/>
              <a:gd name="connsiteY44" fmla="*/ 6510832 h 6578534"/>
              <a:gd name="connsiteX45" fmla="*/ 1715274 w 5060217"/>
              <a:gd name="connsiteY45" fmla="*/ 6330634 h 6578534"/>
              <a:gd name="connsiteX46" fmla="*/ 1665862 w 5060217"/>
              <a:gd name="connsiteY46" fmla="*/ 6290042 h 6578534"/>
              <a:gd name="connsiteX47" fmla="*/ 1589330 w 5060217"/>
              <a:gd name="connsiteY47" fmla="*/ 6274629 h 6578534"/>
              <a:gd name="connsiteX48" fmla="*/ 1216810 w 5060217"/>
              <a:gd name="connsiteY48" fmla="*/ 6118541 h 6578534"/>
              <a:gd name="connsiteX49" fmla="*/ 387914 w 5060217"/>
              <a:gd name="connsiteY49" fmla="*/ 4504609 h 6578534"/>
              <a:gd name="connsiteX50" fmla="*/ 391971 w 5060217"/>
              <a:gd name="connsiteY50" fmla="*/ 4333331 h 6578534"/>
              <a:gd name="connsiteX51" fmla="*/ 388698 w 5060217"/>
              <a:gd name="connsiteY51" fmla="*/ 4323241 h 6578534"/>
              <a:gd name="connsiteX52" fmla="*/ 270295 w 5060217"/>
              <a:gd name="connsiteY52" fmla="*/ 3604092 h 6578534"/>
              <a:gd name="connsiteX53" fmla="*/ 264183 w 5060217"/>
              <a:gd name="connsiteY53" fmla="*/ 3421376 h 6578534"/>
              <a:gd name="connsiteX54" fmla="*/ 184136 w 5060217"/>
              <a:gd name="connsiteY54" fmla="*/ 3255210 h 6578534"/>
              <a:gd name="connsiteX55" fmla="*/ 0 w 5060217"/>
              <a:gd name="connsiteY55" fmla="*/ 2343150 h 6578534"/>
              <a:gd name="connsiteX56" fmla="*/ 2343150 w 5060217"/>
              <a:gd name="connsiteY56" fmla="*/ 0 h 6578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060217" h="6578534">
                <a:moveTo>
                  <a:pt x="4626387" y="1823052"/>
                </a:moveTo>
                <a:lnTo>
                  <a:pt x="4638696" y="1870924"/>
                </a:lnTo>
                <a:cubicBezTo>
                  <a:pt x="4669909" y="2023457"/>
                  <a:pt x="4686300" y="2181389"/>
                  <a:pt x="4686300" y="2343150"/>
                </a:cubicBezTo>
                <a:lnTo>
                  <a:pt x="4674589" y="2575083"/>
                </a:lnTo>
                <a:lnTo>
                  <a:pt x="4702153" y="2682374"/>
                </a:lnTo>
                <a:cubicBezTo>
                  <a:pt x="4834570" y="3328070"/>
                  <a:pt x="4701658" y="4109309"/>
                  <a:pt x="4281462" y="4824102"/>
                </a:cubicBezTo>
                <a:cubicBezTo>
                  <a:pt x="3767890" y="5697739"/>
                  <a:pt x="2958871" y="6244674"/>
                  <a:pt x="2196131" y="6320569"/>
                </a:cubicBezTo>
                <a:lnTo>
                  <a:pt x="2066079" y="6326178"/>
                </a:lnTo>
                <a:lnTo>
                  <a:pt x="2123338" y="6350242"/>
                </a:lnTo>
                <a:cubicBezTo>
                  <a:pt x="3058321" y="6660044"/>
                  <a:pt x="4204456" y="5739660"/>
                  <a:pt x="4683301" y="4294505"/>
                </a:cubicBezTo>
                <a:cubicBezTo>
                  <a:pt x="4982580" y="3391283"/>
                  <a:pt x="4950367" y="2496843"/>
                  <a:pt x="4655854" y="1877393"/>
                </a:cubicBezTo>
                <a:close/>
                <a:moveTo>
                  <a:pt x="3498592" y="1056985"/>
                </a:moveTo>
                <a:lnTo>
                  <a:pt x="3337138" y="1066413"/>
                </a:lnTo>
                <a:lnTo>
                  <a:pt x="3413706" y="1185500"/>
                </a:lnTo>
                <a:lnTo>
                  <a:pt x="3500323" y="1350784"/>
                </a:lnTo>
                <a:lnTo>
                  <a:pt x="3549467" y="1360682"/>
                </a:lnTo>
                <a:cubicBezTo>
                  <a:pt x="3678935" y="1395549"/>
                  <a:pt x="3803793" y="1447289"/>
                  <a:pt x="3921987" y="1516770"/>
                </a:cubicBezTo>
                <a:cubicBezTo>
                  <a:pt x="4099277" y="1620991"/>
                  <a:pt x="4248983" y="1757728"/>
                  <a:pt x="4370293" y="1919500"/>
                </a:cubicBezTo>
                <a:lnTo>
                  <a:pt x="4455962" y="2049627"/>
                </a:lnTo>
                <a:lnTo>
                  <a:pt x="4435081" y="1912810"/>
                </a:lnTo>
                <a:cubicBezTo>
                  <a:pt x="4392415" y="1704304"/>
                  <a:pt x="4319359" y="1506869"/>
                  <a:pt x="4220742" y="1325333"/>
                </a:cubicBezTo>
                <a:lnTo>
                  <a:pt x="4209760" y="1307255"/>
                </a:lnTo>
                <a:lnTo>
                  <a:pt x="4180962" y="1283086"/>
                </a:lnTo>
                <a:cubicBezTo>
                  <a:pt x="4082306" y="1211713"/>
                  <a:pt x="3974264" y="1155599"/>
                  <a:pt x="3857392" y="1116874"/>
                </a:cubicBezTo>
                <a:cubicBezTo>
                  <a:pt x="3740519" y="1078148"/>
                  <a:pt x="3620347" y="1058645"/>
                  <a:pt x="3498592" y="1056985"/>
                </a:cubicBezTo>
                <a:close/>
                <a:moveTo>
                  <a:pt x="2343150" y="207837"/>
                </a:moveTo>
                <a:cubicBezTo>
                  <a:pt x="1163849" y="207837"/>
                  <a:pt x="207837" y="1163849"/>
                  <a:pt x="207837" y="2343150"/>
                </a:cubicBezTo>
                <a:cubicBezTo>
                  <a:pt x="207837" y="2490563"/>
                  <a:pt x="222775" y="2634487"/>
                  <a:pt x="251219" y="2773490"/>
                </a:cubicBezTo>
                <a:lnTo>
                  <a:pt x="290895" y="2927795"/>
                </a:lnTo>
                <a:lnTo>
                  <a:pt x="304623" y="2811191"/>
                </a:lnTo>
                <a:cubicBezTo>
                  <a:pt x="499268" y="1449911"/>
                  <a:pt x="1337364" y="427213"/>
                  <a:pt x="2225450" y="416807"/>
                </a:cubicBezTo>
                <a:cubicBezTo>
                  <a:pt x="2284657" y="416113"/>
                  <a:pt x="2344085" y="419918"/>
                  <a:pt x="2403559" y="428421"/>
                </a:cubicBezTo>
                <a:cubicBezTo>
                  <a:pt x="2715799" y="473068"/>
                  <a:pt x="2990520" y="641675"/>
                  <a:pt x="3211391" y="899383"/>
                </a:cubicBezTo>
                <a:lnTo>
                  <a:pt x="3224132" y="915764"/>
                </a:lnTo>
                <a:lnTo>
                  <a:pt x="3318049" y="898513"/>
                </a:lnTo>
                <a:cubicBezTo>
                  <a:pt x="3519055" y="875060"/>
                  <a:pt x="3718664" y="892685"/>
                  <a:pt x="3910602" y="956283"/>
                </a:cubicBezTo>
                <a:lnTo>
                  <a:pt x="3996185" y="992012"/>
                </a:lnTo>
                <a:lnTo>
                  <a:pt x="3990862" y="984893"/>
                </a:lnTo>
                <a:cubicBezTo>
                  <a:pt x="3599214" y="510325"/>
                  <a:pt x="3006507" y="207837"/>
                  <a:pt x="2343150" y="207837"/>
                </a:cubicBezTo>
                <a:close/>
                <a:moveTo>
                  <a:pt x="2343150" y="0"/>
                </a:moveTo>
                <a:cubicBezTo>
                  <a:pt x="3232834" y="0"/>
                  <a:pt x="4006707" y="495847"/>
                  <a:pt x="4403495" y="1226266"/>
                </a:cubicBezTo>
                <a:lnTo>
                  <a:pt x="4422802" y="1266345"/>
                </a:lnTo>
                <a:lnTo>
                  <a:pt x="4559761" y="1413593"/>
                </a:lnTo>
                <a:cubicBezTo>
                  <a:pt x="5085320" y="2055637"/>
                  <a:pt x="5225065" y="3197331"/>
                  <a:pt x="4843890" y="4347715"/>
                </a:cubicBezTo>
                <a:cubicBezTo>
                  <a:pt x="4335657" y="5881561"/>
                  <a:pt x="3093801" y="6850022"/>
                  <a:pt x="2070128" y="6510832"/>
                </a:cubicBezTo>
                <a:cubicBezTo>
                  <a:pt x="1942168" y="6468433"/>
                  <a:pt x="1823676" y="6407609"/>
                  <a:pt x="1715274" y="6330634"/>
                </a:cubicBezTo>
                <a:lnTo>
                  <a:pt x="1665862" y="6290042"/>
                </a:lnTo>
                <a:lnTo>
                  <a:pt x="1589330" y="6274629"/>
                </a:lnTo>
                <a:cubicBezTo>
                  <a:pt x="1459861" y="6239762"/>
                  <a:pt x="1335003" y="6188022"/>
                  <a:pt x="1216810" y="6118541"/>
                </a:cubicBezTo>
                <a:cubicBezTo>
                  <a:pt x="684939" y="5805878"/>
                  <a:pt x="401323" y="5200572"/>
                  <a:pt x="387914" y="4504609"/>
                </a:cubicBezTo>
                <a:lnTo>
                  <a:pt x="391971" y="4333331"/>
                </a:lnTo>
                <a:lnTo>
                  <a:pt x="388698" y="4323241"/>
                </a:lnTo>
                <a:cubicBezTo>
                  <a:pt x="325807" y="4100152"/>
                  <a:pt x="285323" y="3858268"/>
                  <a:pt x="270295" y="3604092"/>
                </a:cubicBezTo>
                <a:lnTo>
                  <a:pt x="264183" y="3421376"/>
                </a:lnTo>
                <a:lnTo>
                  <a:pt x="184136" y="3255210"/>
                </a:lnTo>
                <a:cubicBezTo>
                  <a:pt x="65567" y="2974879"/>
                  <a:pt x="0" y="2666672"/>
                  <a:pt x="0" y="2343150"/>
                </a:cubicBezTo>
                <a:cubicBezTo>
                  <a:pt x="0" y="1049064"/>
                  <a:pt x="1049064" y="0"/>
                  <a:pt x="2343150" y="0"/>
                </a:cubicBezTo>
                <a:close/>
              </a:path>
            </a:pathLst>
          </a:custGeom>
          <a:solidFill>
            <a:schemeClr val="bg1"/>
          </a:solidFill>
        </p:spPr>
        <p:txBody>
          <a:bodyPr wrap="square">
            <a:noAutofit/>
          </a:bodyPr>
          <a:lstStyle/>
          <a:p>
            <a:endParaRPr lang="pt-BR"/>
          </a:p>
        </p:txBody>
      </p:sp>
      <p:pic>
        <p:nvPicPr>
          <p:cNvPr id="6" name="Gráfico 5">
            <a:extLst>
              <a:ext uri="{FF2B5EF4-FFF2-40B4-BE49-F238E27FC236}">
                <a16:creationId xmlns:a16="http://schemas.microsoft.com/office/drawing/2014/main" id="{C83C1677-E32F-C947-878E-1CDF16B49EF2}"/>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7999001" y="6308728"/>
            <a:ext cx="899347" cy="505882"/>
          </a:xfrm>
          <a:prstGeom prst="rect">
            <a:avLst/>
          </a:prstGeom>
        </p:spPr>
      </p:pic>
    </p:spTree>
    <p:extLst>
      <p:ext uri="{BB962C8B-B14F-4D97-AF65-F5344CB8AC3E}">
        <p14:creationId xmlns:p14="http://schemas.microsoft.com/office/powerpoint/2010/main" val="38851085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12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5827059" y="711203"/>
            <a:ext cx="5933339" cy="5784210"/>
          </a:xfrm>
        </p:spPr>
        <p:txBody>
          <a:bodyPr/>
          <a:lstStyle>
            <a:lvl1pPr>
              <a:buNone/>
              <a:defRPr/>
            </a:lvl1pPr>
            <a:lvl2pPr>
              <a:buNone/>
              <a:defRPr/>
            </a:lvl2pPr>
            <a:lvl3pPr>
              <a:buNone/>
              <a:defRPr/>
            </a:lvl3pPr>
            <a:lvl4pPr>
              <a:buNone/>
              <a:defRPr/>
            </a:lvl4pPr>
            <a:lvl5pPr>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Espaço Reservado para Imagem 5">
            <a:extLst>
              <a:ext uri="{FF2B5EF4-FFF2-40B4-BE49-F238E27FC236}">
                <a16:creationId xmlns:a16="http://schemas.microsoft.com/office/drawing/2014/main" id="{10A7FF37-1ABB-3C42-98E9-3035A3F5D9EE}"/>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solidFill>
            <a:schemeClr val="bg1"/>
          </a:solidFill>
        </p:spPr>
        <p:txBody>
          <a:bodyPr wrap="square">
            <a:noAutofit/>
          </a:bodyPr>
          <a:lstStyle/>
          <a:p>
            <a:endParaRPr lang="pt-BR"/>
          </a:p>
        </p:txBody>
      </p:sp>
      <p:sp>
        <p:nvSpPr>
          <p:cNvPr id="5" name="Espaço Reservado para Imagem 4">
            <a:extLst>
              <a:ext uri="{FF2B5EF4-FFF2-40B4-BE49-F238E27FC236}">
                <a16:creationId xmlns:a16="http://schemas.microsoft.com/office/drawing/2014/main" id="{9E09A029-4217-A648-9228-3FF568CDF5B0}"/>
              </a:ext>
            </a:extLst>
          </p:cNvPr>
          <p:cNvSpPr>
            <a:spLocks noGrp="1"/>
          </p:cNvSpPr>
          <p:nvPr>
            <p:ph type="pic" sz="quarter" idx="12"/>
          </p:nvPr>
        </p:nvSpPr>
        <p:spPr>
          <a:xfrm>
            <a:off x="1273268" y="4124325"/>
            <a:ext cx="3262312" cy="2733675"/>
          </a:xfrm>
          <a:prstGeom prst="triangle">
            <a:avLst/>
          </a:prstGeom>
          <a:solidFill>
            <a:schemeClr val="bg1"/>
          </a:solidFill>
        </p:spPr>
        <p:txBody>
          <a:bodyPr/>
          <a:lstStyle/>
          <a:p>
            <a:endParaRPr lang="pt-BR"/>
          </a:p>
        </p:txBody>
      </p:sp>
      <p:pic>
        <p:nvPicPr>
          <p:cNvPr id="9" name="Gráfico 8">
            <a:extLst>
              <a:ext uri="{FF2B5EF4-FFF2-40B4-BE49-F238E27FC236}">
                <a16:creationId xmlns:a16="http://schemas.microsoft.com/office/drawing/2014/main" id="{8091C213-6C5D-DA41-8FA1-0A12FC582C78}"/>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2454750" y="114472"/>
            <a:ext cx="899347" cy="505882"/>
          </a:xfrm>
          <a:prstGeom prst="rect">
            <a:avLst/>
          </a:prstGeom>
        </p:spPr>
      </p:pic>
    </p:spTree>
    <p:extLst>
      <p:ext uri="{BB962C8B-B14F-4D97-AF65-F5344CB8AC3E}">
        <p14:creationId xmlns:p14="http://schemas.microsoft.com/office/powerpoint/2010/main" val="29466491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13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613080" y="711203"/>
            <a:ext cx="5147318" cy="5784210"/>
          </a:xfrm>
        </p:spPr>
        <p:txBody>
          <a:bodyPr anchor="ctr"/>
          <a:lstStyle>
            <a:lvl1pPr algn="ctr">
              <a:buNone/>
              <a:defRPr cap="all" baseline="0"/>
            </a:lvl1pPr>
            <a:lvl2pPr algn="ctr">
              <a:buNone/>
              <a:defRPr cap="all" baseline="0"/>
            </a:lvl2pPr>
            <a:lvl3pPr algn="ctr">
              <a:buNone/>
              <a:defRPr cap="all" baseline="0"/>
            </a:lvl3pPr>
            <a:lvl4pPr algn="ctr">
              <a:buNone/>
              <a:defRPr cap="all" baseline="0"/>
            </a:lvl4pPr>
            <a:lvl5pPr algn="ctr">
              <a:buNone/>
              <a:defRPr cap="all" baseline="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Espaço Reservado para Imagem 3">
            <a:extLst>
              <a:ext uri="{FF2B5EF4-FFF2-40B4-BE49-F238E27FC236}">
                <a16:creationId xmlns:a16="http://schemas.microsoft.com/office/drawing/2014/main" id="{57690751-C724-8D4F-9381-955F0B94D333}"/>
              </a:ext>
            </a:extLst>
          </p:cNvPr>
          <p:cNvSpPr>
            <a:spLocks noGrp="1"/>
          </p:cNvSpPr>
          <p:nvPr>
            <p:ph type="pic" sz="quarter" idx="10"/>
          </p:nvPr>
        </p:nvSpPr>
        <p:spPr>
          <a:xfrm>
            <a:off x="419859" y="749300"/>
            <a:ext cx="1828511" cy="5359400"/>
          </a:xfrm>
          <a:effectLst>
            <a:outerShdw blurRad="50800" dist="38100" dir="5400000" algn="t" rotWithShape="0">
              <a:prstClr val="black">
                <a:alpha val="40000"/>
              </a:prstClr>
            </a:outerShdw>
          </a:effectLst>
        </p:spPr>
        <p:txBody>
          <a:bodyPr/>
          <a:lstStyle/>
          <a:p>
            <a:endParaRPr lang="pt-BR" dirty="0"/>
          </a:p>
        </p:txBody>
      </p:sp>
      <p:sp>
        <p:nvSpPr>
          <p:cNvPr id="11" name="Espaço Reservado para Imagem 3">
            <a:extLst>
              <a:ext uri="{FF2B5EF4-FFF2-40B4-BE49-F238E27FC236}">
                <a16:creationId xmlns:a16="http://schemas.microsoft.com/office/drawing/2014/main" id="{C2BEE438-6C1A-2946-B70F-255A4EED306B}"/>
              </a:ext>
            </a:extLst>
          </p:cNvPr>
          <p:cNvSpPr>
            <a:spLocks noGrp="1"/>
          </p:cNvSpPr>
          <p:nvPr>
            <p:ph type="pic" sz="quarter" idx="13"/>
          </p:nvPr>
        </p:nvSpPr>
        <p:spPr>
          <a:xfrm>
            <a:off x="4451384" y="1646783"/>
            <a:ext cx="1616763" cy="4337859"/>
          </a:xfrm>
          <a:effectLst>
            <a:outerShdw blurRad="50800" dist="38100" dir="2700000" algn="tl" rotWithShape="0">
              <a:prstClr val="black">
                <a:alpha val="40000"/>
              </a:prstClr>
            </a:outerShdw>
          </a:effectLst>
        </p:spPr>
        <p:txBody>
          <a:bodyPr/>
          <a:lstStyle/>
          <a:p>
            <a:endParaRPr lang="pt-BR"/>
          </a:p>
        </p:txBody>
      </p:sp>
      <p:sp>
        <p:nvSpPr>
          <p:cNvPr id="9" name="Espaço Reservado para Imagem 3">
            <a:extLst>
              <a:ext uri="{FF2B5EF4-FFF2-40B4-BE49-F238E27FC236}">
                <a16:creationId xmlns:a16="http://schemas.microsoft.com/office/drawing/2014/main" id="{48A63BEF-5E1C-1549-AADE-A802C31EE94D}"/>
              </a:ext>
            </a:extLst>
          </p:cNvPr>
          <p:cNvSpPr>
            <a:spLocks noGrp="1"/>
          </p:cNvSpPr>
          <p:nvPr>
            <p:ph type="pic" sz="quarter" idx="11"/>
          </p:nvPr>
        </p:nvSpPr>
        <p:spPr>
          <a:xfrm>
            <a:off x="1939636" y="1136012"/>
            <a:ext cx="2714625" cy="5359400"/>
          </a:xfrm>
          <a:ln w="63500">
            <a:solidFill>
              <a:schemeClr val="bg1"/>
            </a:solidFill>
          </a:ln>
        </p:spPr>
        <p:txBody>
          <a:bodyPr/>
          <a:lstStyle/>
          <a:p>
            <a:endParaRPr lang="pt-BR" dirty="0"/>
          </a:p>
        </p:txBody>
      </p:sp>
      <p:pic>
        <p:nvPicPr>
          <p:cNvPr id="7" name="Gráfico 6">
            <a:extLst>
              <a:ext uri="{FF2B5EF4-FFF2-40B4-BE49-F238E27FC236}">
                <a16:creationId xmlns:a16="http://schemas.microsoft.com/office/drawing/2014/main" id="{75C43BAD-FCB3-BF47-B633-DE9BA4F0CB9A}"/>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2454750" y="114472"/>
            <a:ext cx="899347" cy="505882"/>
          </a:xfrm>
          <a:prstGeom prst="rect">
            <a:avLst/>
          </a:prstGeom>
        </p:spPr>
      </p:pic>
    </p:spTree>
    <p:extLst>
      <p:ext uri="{BB962C8B-B14F-4D97-AF65-F5344CB8AC3E}">
        <p14:creationId xmlns:p14="http://schemas.microsoft.com/office/powerpoint/2010/main" val="317780202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14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87428" y="711203"/>
            <a:ext cx="5875349" cy="5465760"/>
          </a:xfrm>
        </p:spPr>
        <p:txBody>
          <a:bodyPr/>
          <a:lstStyle>
            <a:lvl1pPr>
              <a:buFont typeface="Arial" panose="020B0604020202020204" pitchFamily="34" charset="0"/>
              <a:buChar char="•"/>
              <a:defRPr/>
            </a:lvl1pPr>
            <a:lvl2pPr>
              <a:buFont typeface="Arial" panose="020B0604020202020204" pitchFamily="34" charset="0"/>
              <a:buChar char="•"/>
              <a:defRPr/>
            </a:lvl2pPr>
            <a:lvl3pPr>
              <a:buFont typeface="Arial" panose="020B0604020202020204" pitchFamily="34" charset="0"/>
              <a:buChar char="•"/>
              <a:defRPr/>
            </a:lvl3pPr>
            <a:lvl4pPr>
              <a:buFont typeface="Arial" panose="020B0604020202020204" pitchFamily="34" charset="0"/>
              <a:buChar char="•"/>
              <a:defRPr/>
            </a:lvl4pPr>
            <a:lvl5pPr>
              <a:buFont typeface="Arial" panose="020B0604020202020204" pitchFamily="34"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Espaço Reservado para Imagem 3">
            <a:extLst>
              <a:ext uri="{FF2B5EF4-FFF2-40B4-BE49-F238E27FC236}">
                <a16:creationId xmlns:a16="http://schemas.microsoft.com/office/drawing/2014/main" id="{31BC8909-F3F0-3D43-9CBA-1F44512A8870}"/>
              </a:ext>
            </a:extLst>
          </p:cNvPr>
          <p:cNvSpPr>
            <a:spLocks noGrp="1"/>
          </p:cNvSpPr>
          <p:nvPr>
            <p:ph type="pic" sz="quarter" idx="10"/>
          </p:nvPr>
        </p:nvSpPr>
        <p:spPr>
          <a:xfrm>
            <a:off x="6538913" y="711200"/>
            <a:ext cx="5465762" cy="5465763"/>
          </a:xfrm>
          <a:solidFill>
            <a:schemeClr val="bg1"/>
          </a:solidFill>
          <a:ln w="82550">
            <a:solidFill>
              <a:schemeClr val="bg1"/>
            </a:solidFill>
          </a:ln>
        </p:spPr>
        <p:txBody>
          <a:bodyPr/>
          <a:lstStyle/>
          <a:p>
            <a:endParaRPr lang="pt-BR"/>
          </a:p>
        </p:txBody>
      </p:sp>
      <p:sp>
        <p:nvSpPr>
          <p:cNvPr id="10" name="Espaço Reservado para Imagem 9">
            <a:extLst>
              <a:ext uri="{FF2B5EF4-FFF2-40B4-BE49-F238E27FC236}">
                <a16:creationId xmlns:a16="http://schemas.microsoft.com/office/drawing/2014/main" id="{02138289-AA9A-3848-A76D-F67CB9FD7024}"/>
              </a:ext>
            </a:extLst>
          </p:cNvPr>
          <p:cNvSpPr>
            <a:spLocks noGrp="1"/>
          </p:cNvSpPr>
          <p:nvPr>
            <p:ph type="pic" sz="quarter" idx="11"/>
          </p:nvPr>
        </p:nvSpPr>
        <p:spPr>
          <a:xfrm>
            <a:off x="8008024" y="4330460"/>
            <a:ext cx="2527540" cy="2527540"/>
          </a:xfrm>
          <a:ln w="82550">
            <a:solidFill>
              <a:schemeClr val="bg1"/>
            </a:solidFill>
          </a:ln>
        </p:spPr>
        <p:txBody>
          <a:bodyPr/>
          <a:lstStyle/>
          <a:p>
            <a:endParaRPr lang="pt-BR"/>
          </a:p>
        </p:txBody>
      </p:sp>
      <p:pic>
        <p:nvPicPr>
          <p:cNvPr id="6" name="Gráfico 5">
            <a:extLst>
              <a:ext uri="{FF2B5EF4-FFF2-40B4-BE49-F238E27FC236}">
                <a16:creationId xmlns:a16="http://schemas.microsoft.com/office/drawing/2014/main" id="{6107DBB7-823C-B640-843E-884B0FD6BD3B}"/>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2454750" y="114472"/>
            <a:ext cx="899347" cy="505882"/>
          </a:xfrm>
          <a:prstGeom prst="rect">
            <a:avLst/>
          </a:prstGeom>
        </p:spPr>
      </p:pic>
    </p:spTree>
    <p:extLst>
      <p:ext uri="{BB962C8B-B14F-4D97-AF65-F5344CB8AC3E}">
        <p14:creationId xmlns:p14="http://schemas.microsoft.com/office/powerpoint/2010/main" val="2777709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ítulo e Conteúd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a:p>
        </p:txBody>
      </p:sp>
      <p:sp>
        <p:nvSpPr>
          <p:cNvPr id="3" name="Content Placeholder 2"/>
          <p:cNvSpPr>
            <a:spLocks noGrp="1"/>
          </p:cNvSpPr>
          <p:nvPr>
            <p:ph idx="1"/>
          </p:nvPr>
        </p:nvSpPr>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Tree>
    <p:extLst>
      <p:ext uri="{BB962C8B-B14F-4D97-AF65-F5344CB8AC3E}">
        <p14:creationId xmlns:p14="http://schemas.microsoft.com/office/powerpoint/2010/main" val="410435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2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 name="Imagem 10">
            <a:extLst>
              <a:ext uri="{FF2B5EF4-FFF2-40B4-BE49-F238E27FC236}">
                <a16:creationId xmlns:a16="http://schemas.microsoft.com/office/drawing/2014/main" id="{A886A5FC-145E-2647-98DB-C79386FC6843}"/>
              </a:ext>
            </a:extLst>
          </p:cNvPr>
          <p:cNvPicPr>
            <a:picLocks noChangeAspect="1"/>
          </p:cNvPicPr>
          <p:nvPr userDrawn="1"/>
        </p:nvPicPr>
        <p:blipFill>
          <a:blip r:embed="rId3">
            <a:alphaModFix amt="85000"/>
          </a:blip>
          <a:stretch>
            <a:fillRect/>
          </a:stretch>
        </p:blipFill>
        <p:spPr>
          <a:xfrm>
            <a:off x="3188680" y="-109646"/>
            <a:ext cx="8853898" cy="6858000"/>
          </a:xfrm>
          <a:prstGeom prst="rect">
            <a:avLst/>
          </a:prstGeom>
        </p:spPr>
      </p:pic>
      <p:sp>
        <p:nvSpPr>
          <p:cNvPr id="2" name="Title 1"/>
          <p:cNvSpPr>
            <a:spLocks noGrp="1"/>
          </p:cNvSpPr>
          <p:nvPr>
            <p:ph type="title" hasCustomPrompt="1"/>
          </p:nvPr>
        </p:nvSpPr>
        <p:spPr>
          <a:xfrm>
            <a:off x="5737412" y="6242471"/>
            <a:ext cx="5844988" cy="451226"/>
          </a:xfrm>
        </p:spPr>
        <p:txBody>
          <a:bodyPr>
            <a:noAutofit/>
          </a:bodyPr>
          <a:lstStyle>
            <a:lvl1pPr>
              <a:defRPr sz="2000"/>
            </a:lvl1pPr>
          </a:lstStyle>
          <a:p>
            <a:r>
              <a:rPr lang="en-US" dirty="0" err="1"/>
              <a:t>fonte</a:t>
            </a:r>
            <a:endParaRPr lang="en-US" dirty="0"/>
          </a:p>
        </p:txBody>
      </p:sp>
      <p:sp>
        <p:nvSpPr>
          <p:cNvPr id="3" name="Content Placeholder 2"/>
          <p:cNvSpPr>
            <a:spLocks noGrp="1"/>
          </p:cNvSpPr>
          <p:nvPr>
            <p:ph idx="1" hasCustomPrompt="1"/>
          </p:nvPr>
        </p:nvSpPr>
        <p:spPr>
          <a:xfrm>
            <a:off x="5737412" y="711203"/>
            <a:ext cx="5844988" cy="5241362"/>
          </a:xfrm>
        </p:spPr>
        <p:txBody>
          <a:bodyPr anchor="ctr"/>
          <a:lstStyle>
            <a:lvl1pPr indent="0" algn="ctr">
              <a:buNone/>
              <a:defRPr i="1"/>
            </a:lvl1pPr>
          </a:lstStyle>
          <a:p>
            <a:pPr lvl="0"/>
            <a:r>
              <a:rPr lang="en-US" dirty="0"/>
              <a:t>Click to edit Master text styles</a:t>
            </a:r>
          </a:p>
        </p:txBody>
      </p:sp>
      <p:sp>
        <p:nvSpPr>
          <p:cNvPr id="41" name="Espaço Reservado para Imagem 40">
            <a:extLst>
              <a:ext uri="{FF2B5EF4-FFF2-40B4-BE49-F238E27FC236}">
                <a16:creationId xmlns:a16="http://schemas.microsoft.com/office/drawing/2014/main" id="{1847BAF3-4AAB-2540-A9FE-C08A6150242C}"/>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noFill/>
        </p:spPr>
        <p:txBody>
          <a:bodyPr wrap="square">
            <a:noAutofit/>
          </a:bodyPr>
          <a:lstStyle/>
          <a:p>
            <a:r>
              <a:rPr lang="pt-BR"/>
              <a:t>Clique no ícone para adicionar uma imagem</a:t>
            </a:r>
          </a:p>
        </p:txBody>
      </p:sp>
      <p:pic>
        <p:nvPicPr>
          <p:cNvPr id="44" name="Gráfico 43">
            <a:extLst>
              <a:ext uri="{FF2B5EF4-FFF2-40B4-BE49-F238E27FC236}">
                <a16:creationId xmlns:a16="http://schemas.microsoft.com/office/drawing/2014/main" id="{A633E95A-573D-0448-9782-B3567C0E769A}"/>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620168" y="-23891"/>
            <a:ext cx="568512" cy="676940"/>
          </a:xfrm>
          <a:prstGeom prst="rect">
            <a:avLst/>
          </a:prstGeom>
        </p:spPr>
      </p:pic>
      <p:pic>
        <p:nvPicPr>
          <p:cNvPr id="46" name="Gráfico 45">
            <a:extLst>
              <a:ext uri="{FF2B5EF4-FFF2-40B4-BE49-F238E27FC236}">
                <a16:creationId xmlns:a16="http://schemas.microsoft.com/office/drawing/2014/main" id="{FEB06EEF-92B9-A144-B7B0-FBA778EDF17A}"/>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278675" y="-14590"/>
            <a:ext cx="862106" cy="662350"/>
          </a:xfrm>
          <a:prstGeom prst="rect">
            <a:avLst/>
          </a:prstGeom>
        </p:spPr>
      </p:pic>
      <p:pic>
        <p:nvPicPr>
          <p:cNvPr id="9" name="Gráfico 8">
            <a:extLst>
              <a:ext uri="{FF2B5EF4-FFF2-40B4-BE49-F238E27FC236}">
                <a16:creationId xmlns:a16="http://schemas.microsoft.com/office/drawing/2014/main" id="{B01C23A4-94EF-1F4E-92B5-5B0AA3461280}"/>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620168" y="-23891"/>
            <a:ext cx="568512" cy="676940"/>
          </a:xfrm>
          <a:prstGeom prst="rect">
            <a:avLst/>
          </a:prstGeom>
        </p:spPr>
      </p:pic>
      <p:pic>
        <p:nvPicPr>
          <p:cNvPr id="10" name="Gráfico 9">
            <a:extLst>
              <a:ext uri="{FF2B5EF4-FFF2-40B4-BE49-F238E27FC236}">
                <a16:creationId xmlns:a16="http://schemas.microsoft.com/office/drawing/2014/main" id="{A787628B-C089-144E-A453-332E6A754E50}"/>
              </a:ext>
            </a:extLst>
          </p:cNvPr>
          <p:cNvPicPr>
            <a:picLocks noChangeAspect="1"/>
          </p:cNvPicPr>
          <p:nvPr userDrawn="1"/>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278675" y="-14590"/>
            <a:ext cx="862106" cy="662350"/>
          </a:xfrm>
          <a:prstGeom prst="rect">
            <a:avLst/>
          </a:prstGeom>
        </p:spPr>
      </p:pic>
      <p:pic>
        <p:nvPicPr>
          <p:cNvPr id="12" name="Gráfico 11">
            <a:extLst>
              <a:ext uri="{FF2B5EF4-FFF2-40B4-BE49-F238E27FC236}">
                <a16:creationId xmlns:a16="http://schemas.microsoft.com/office/drawing/2014/main" id="{97616863-2CDE-934D-8B6C-92FF5EA9109E}"/>
              </a:ext>
            </a:extLst>
          </p:cNvPr>
          <p:cNvPicPr>
            <a:picLocks noChangeAspect="1"/>
          </p:cNvPicPr>
          <p:nvPr userDrawn="1"/>
        </p:nvPicPr>
        <p:blipFill>
          <a:blip r:embed="rId8">
            <a:extLst>
              <a:ext uri="{96DAC541-7B7A-43D3-8B79-37D633B846F1}">
                <asvg:svgBlip xmlns:asvg="http://schemas.microsoft.com/office/drawing/2016/SVG/main" r:embed="rId9"/>
              </a:ext>
            </a:extLst>
          </a:blip>
          <a:srcRect/>
          <a:stretch/>
        </p:blipFill>
        <p:spPr>
          <a:xfrm>
            <a:off x="2454751" y="6242471"/>
            <a:ext cx="899347" cy="505882"/>
          </a:xfrm>
          <a:prstGeom prst="rect">
            <a:avLst/>
          </a:prstGeom>
        </p:spPr>
      </p:pic>
    </p:spTree>
    <p:extLst>
      <p:ext uri="{BB962C8B-B14F-4D97-AF65-F5344CB8AC3E}">
        <p14:creationId xmlns:p14="http://schemas.microsoft.com/office/powerpoint/2010/main" val="921935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8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Imagem 7">
            <a:extLst>
              <a:ext uri="{FF2B5EF4-FFF2-40B4-BE49-F238E27FC236}">
                <a16:creationId xmlns:a16="http://schemas.microsoft.com/office/drawing/2014/main" id="{0E87C1F4-8387-1947-AFFB-2A0DE191E54D}"/>
              </a:ext>
            </a:extLst>
          </p:cNvPr>
          <p:cNvPicPr>
            <a:picLocks noChangeAspect="1"/>
          </p:cNvPicPr>
          <p:nvPr userDrawn="1"/>
        </p:nvPicPr>
        <p:blipFill>
          <a:blip r:embed="rId3">
            <a:alphaModFix amt="85000"/>
          </a:blip>
          <a:stretch>
            <a:fillRect/>
          </a:stretch>
        </p:blipFill>
        <p:spPr>
          <a:xfrm>
            <a:off x="3188680" y="-109646"/>
            <a:ext cx="8853898" cy="6858000"/>
          </a:xfrm>
          <a:prstGeom prst="rect">
            <a:avLst/>
          </a:prstGeom>
        </p:spPr>
      </p:pic>
      <p:sp>
        <p:nvSpPr>
          <p:cNvPr id="2" name="Title 1"/>
          <p:cNvSpPr>
            <a:spLocks noGrp="1"/>
          </p:cNvSpPr>
          <p:nvPr>
            <p:ph type="title" hasCustomPrompt="1"/>
          </p:nvPr>
        </p:nvSpPr>
        <p:spPr>
          <a:xfrm>
            <a:off x="6011732" y="6151031"/>
            <a:ext cx="5844988" cy="451226"/>
          </a:xfrm>
        </p:spPr>
        <p:txBody>
          <a:bodyPr>
            <a:noAutofit/>
          </a:bodyPr>
          <a:lstStyle>
            <a:lvl1pPr>
              <a:defRPr sz="2000"/>
            </a:lvl1pPr>
          </a:lstStyle>
          <a:p>
            <a:r>
              <a:rPr lang="en-US" dirty="0" err="1"/>
              <a:t>fonte</a:t>
            </a:r>
            <a:endParaRPr lang="en-US" dirty="0"/>
          </a:p>
        </p:txBody>
      </p:sp>
      <p:sp>
        <p:nvSpPr>
          <p:cNvPr id="3" name="Content Placeholder 2"/>
          <p:cNvSpPr>
            <a:spLocks noGrp="1"/>
          </p:cNvSpPr>
          <p:nvPr>
            <p:ph idx="1" hasCustomPrompt="1"/>
          </p:nvPr>
        </p:nvSpPr>
        <p:spPr>
          <a:xfrm>
            <a:off x="6011732" y="1577339"/>
            <a:ext cx="5844988" cy="4283785"/>
          </a:xfrm>
        </p:spPr>
        <p:txBody>
          <a:bodyPr anchor="ctr"/>
          <a:lstStyle>
            <a:lvl1pPr indent="0" algn="ctr">
              <a:buNone/>
              <a:defRPr i="1"/>
            </a:lvl1pPr>
          </a:lstStyle>
          <a:p>
            <a:pPr lvl="0"/>
            <a:r>
              <a:rPr lang="en-US" dirty="0"/>
              <a:t>Click to edit Master text styles</a:t>
            </a:r>
          </a:p>
        </p:txBody>
      </p:sp>
      <p:sp>
        <p:nvSpPr>
          <p:cNvPr id="41" name="Espaço Reservado para Imagem 40">
            <a:extLst>
              <a:ext uri="{FF2B5EF4-FFF2-40B4-BE49-F238E27FC236}">
                <a16:creationId xmlns:a16="http://schemas.microsoft.com/office/drawing/2014/main" id="{1847BAF3-4AAB-2540-A9FE-C08A6150242C}"/>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noFill/>
        </p:spPr>
        <p:txBody>
          <a:bodyPr wrap="square">
            <a:noAutofit/>
          </a:bodyPr>
          <a:lstStyle/>
          <a:p>
            <a:r>
              <a:rPr lang="pt-BR"/>
              <a:t>Clique no ícone para adicionar uma imagem</a:t>
            </a:r>
          </a:p>
        </p:txBody>
      </p:sp>
      <p:pic>
        <p:nvPicPr>
          <p:cNvPr id="44" name="Gráfico 43">
            <a:extLst>
              <a:ext uri="{FF2B5EF4-FFF2-40B4-BE49-F238E27FC236}">
                <a16:creationId xmlns:a16="http://schemas.microsoft.com/office/drawing/2014/main" id="{A633E95A-573D-0448-9782-B3567C0E769A}"/>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620168" y="-23891"/>
            <a:ext cx="568512" cy="676940"/>
          </a:xfrm>
          <a:prstGeom prst="rect">
            <a:avLst/>
          </a:prstGeom>
        </p:spPr>
      </p:pic>
      <p:pic>
        <p:nvPicPr>
          <p:cNvPr id="9" name="Gráfico 8">
            <a:extLst>
              <a:ext uri="{FF2B5EF4-FFF2-40B4-BE49-F238E27FC236}">
                <a16:creationId xmlns:a16="http://schemas.microsoft.com/office/drawing/2014/main" id="{5EE8EE3B-F1EE-1F4F-9225-8D77E2FB4172}"/>
              </a:ext>
            </a:extLst>
          </p:cNvPr>
          <p:cNvPicPr>
            <a:picLocks noChangeAspect="1"/>
          </p:cNvPicPr>
          <p:nvPr userDrawn="1"/>
        </p:nvPicPr>
        <p:blipFill>
          <a:blip r:embed="rId6">
            <a:extLst>
              <a:ext uri="{96DAC541-7B7A-43D3-8B79-37D633B846F1}">
                <asvg:svgBlip xmlns:asvg="http://schemas.microsoft.com/office/drawing/2016/SVG/main" r:embed="rId7"/>
              </a:ext>
            </a:extLst>
          </a:blip>
          <a:srcRect/>
          <a:stretch/>
        </p:blipFill>
        <p:spPr>
          <a:xfrm>
            <a:off x="2454751" y="6242471"/>
            <a:ext cx="899347" cy="505882"/>
          </a:xfrm>
          <a:prstGeom prst="rect">
            <a:avLst/>
          </a:prstGeom>
        </p:spPr>
      </p:pic>
      <p:pic>
        <p:nvPicPr>
          <p:cNvPr id="12" name="Imagem 11">
            <a:extLst>
              <a:ext uri="{FF2B5EF4-FFF2-40B4-BE49-F238E27FC236}">
                <a16:creationId xmlns:a16="http://schemas.microsoft.com/office/drawing/2014/main" id="{4F4E2561-7FE3-D44F-84C8-DE736941D312}"/>
              </a:ext>
            </a:extLst>
          </p:cNvPr>
          <p:cNvPicPr>
            <a:picLocks noChangeAspect="1"/>
          </p:cNvPicPr>
          <p:nvPr userDrawn="1"/>
        </p:nvPicPr>
        <p:blipFill>
          <a:blip r:embed="rId8"/>
          <a:stretch>
            <a:fillRect/>
          </a:stretch>
        </p:blipFill>
        <p:spPr>
          <a:xfrm>
            <a:off x="5953932" y="700402"/>
            <a:ext cx="5901978" cy="562747"/>
          </a:xfrm>
          <a:prstGeom prst="rect">
            <a:avLst/>
          </a:prstGeom>
        </p:spPr>
      </p:pic>
    </p:spTree>
    <p:extLst>
      <p:ext uri="{BB962C8B-B14F-4D97-AF65-F5344CB8AC3E}">
        <p14:creationId xmlns:p14="http://schemas.microsoft.com/office/powerpoint/2010/main" val="4619163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7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a:extLst>
              <a:ext uri="{FF2B5EF4-FFF2-40B4-BE49-F238E27FC236}">
                <a16:creationId xmlns:a16="http://schemas.microsoft.com/office/drawing/2014/main" id="{EC60314C-7A12-204D-AF5F-CBEF0180DA22}"/>
              </a:ext>
            </a:extLst>
          </p:cNvPr>
          <p:cNvPicPr>
            <a:picLocks noChangeAspect="1"/>
          </p:cNvPicPr>
          <p:nvPr userDrawn="1"/>
        </p:nvPicPr>
        <p:blipFill>
          <a:blip r:embed="rId3">
            <a:alphaModFix amt="85000"/>
          </a:blip>
          <a:stretch>
            <a:fillRect/>
          </a:stretch>
        </p:blipFill>
        <p:spPr>
          <a:xfrm>
            <a:off x="3188680" y="-109646"/>
            <a:ext cx="8853898" cy="6858000"/>
          </a:xfrm>
          <a:prstGeom prst="rect">
            <a:avLst/>
          </a:prstGeom>
        </p:spPr>
      </p:pic>
      <p:sp>
        <p:nvSpPr>
          <p:cNvPr id="3" name="Content Placeholder 2"/>
          <p:cNvSpPr>
            <a:spLocks noGrp="1"/>
          </p:cNvSpPr>
          <p:nvPr>
            <p:ph idx="1" hasCustomPrompt="1"/>
          </p:nvPr>
        </p:nvSpPr>
        <p:spPr>
          <a:xfrm>
            <a:off x="5915410" y="306658"/>
            <a:ext cx="5844988" cy="6244683"/>
          </a:xfrm>
        </p:spPr>
        <p:txBody>
          <a:bodyPr anchor="ctr"/>
          <a:lstStyle>
            <a:lvl1pPr indent="0" algn="l">
              <a:buFont typeface="Arial" panose="020B0604020202020204" pitchFamily="34" charset="0"/>
              <a:buChar char="•"/>
              <a:defRPr i="0"/>
            </a:lvl1pPr>
          </a:lstStyle>
          <a:p>
            <a:pPr lvl="0"/>
            <a:r>
              <a:rPr lang="en-US" dirty="0"/>
              <a:t>Click to edit Master text styles</a:t>
            </a:r>
          </a:p>
        </p:txBody>
      </p:sp>
      <p:sp>
        <p:nvSpPr>
          <p:cNvPr id="41" name="Espaço Reservado para Imagem 40">
            <a:extLst>
              <a:ext uri="{FF2B5EF4-FFF2-40B4-BE49-F238E27FC236}">
                <a16:creationId xmlns:a16="http://schemas.microsoft.com/office/drawing/2014/main" id="{1847BAF3-4AAB-2540-A9FE-C08A6150242C}"/>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noFill/>
        </p:spPr>
        <p:txBody>
          <a:bodyPr wrap="square">
            <a:noAutofit/>
          </a:bodyPr>
          <a:lstStyle/>
          <a:p>
            <a:r>
              <a:rPr lang="pt-BR"/>
              <a:t>Clique no ícone para adicionar uma imagem</a:t>
            </a:r>
          </a:p>
        </p:txBody>
      </p:sp>
      <p:pic>
        <p:nvPicPr>
          <p:cNvPr id="6" name="Gráfico 5">
            <a:extLst>
              <a:ext uri="{FF2B5EF4-FFF2-40B4-BE49-F238E27FC236}">
                <a16:creationId xmlns:a16="http://schemas.microsoft.com/office/drawing/2014/main" id="{149FEFE9-F668-2440-9630-BFB45759A50E}"/>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2454751" y="6242471"/>
            <a:ext cx="899347" cy="505882"/>
          </a:xfrm>
          <a:prstGeom prst="rect">
            <a:avLst/>
          </a:prstGeom>
        </p:spPr>
      </p:pic>
    </p:spTree>
    <p:extLst>
      <p:ext uri="{BB962C8B-B14F-4D97-AF65-F5344CB8AC3E}">
        <p14:creationId xmlns:p14="http://schemas.microsoft.com/office/powerpoint/2010/main" val="18200810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Imagem 6">
            <a:extLst>
              <a:ext uri="{FF2B5EF4-FFF2-40B4-BE49-F238E27FC236}">
                <a16:creationId xmlns:a16="http://schemas.microsoft.com/office/drawing/2014/main" id="{D938A840-BD25-1547-9BB4-4F35D9D1E489}"/>
              </a:ext>
            </a:extLst>
          </p:cNvPr>
          <p:cNvPicPr>
            <a:picLocks noChangeAspect="1"/>
          </p:cNvPicPr>
          <p:nvPr userDrawn="1"/>
        </p:nvPicPr>
        <p:blipFill>
          <a:blip r:embed="rId3">
            <a:alphaModFix amt="85000"/>
          </a:blip>
          <a:stretch>
            <a:fillRect/>
          </a:stretch>
        </p:blipFill>
        <p:spPr>
          <a:xfrm>
            <a:off x="3188680" y="-109646"/>
            <a:ext cx="8853898" cy="6858000"/>
          </a:xfrm>
          <a:prstGeom prst="rect">
            <a:avLst/>
          </a:prstGeom>
        </p:spPr>
      </p:pic>
      <p:sp>
        <p:nvSpPr>
          <p:cNvPr id="2" name="Title 1"/>
          <p:cNvSpPr>
            <a:spLocks noGrp="1"/>
          </p:cNvSpPr>
          <p:nvPr>
            <p:ph type="title" hasCustomPrompt="1"/>
          </p:nvPr>
        </p:nvSpPr>
        <p:spPr>
          <a:xfrm>
            <a:off x="5314950" y="484188"/>
            <a:ext cx="6267450" cy="1143000"/>
          </a:xfrm>
        </p:spPr>
        <p:txBody>
          <a:bodyPr/>
          <a:lstStyle>
            <a:lvl1pPr algn="l">
              <a:defRPr b="1" cap="all" baseline="0"/>
            </a:lvl1pPr>
          </a:lstStyle>
          <a:p>
            <a:r>
              <a:rPr lang="en-US" dirty="0"/>
              <a:t>Click to edit Master title style</a:t>
            </a:r>
          </a:p>
        </p:txBody>
      </p:sp>
      <p:sp>
        <p:nvSpPr>
          <p:cNvPr id="3" name="Content Placeholder 2"/>
          <p:cNvSpPr>
            <a:spLocks noGrp="1"/>
          </p:cNvSpPr>
          <p:nvPr>
            <p:ph idx="1"/>
          </p:nvPr>
        </p:nvSpPr>
        <p:spPr>
          <a:xfrm>
            <a:off x="5314950" y="2019300"/>
            <a:ext cx="6267450" cy="4106864"/>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14" name="Espaço Reservado para Imagem 13">
            <a:extLst>
              <a:ext uri="{FF2B5EF4-FFF2-40B4-BE49-F238E27FC236}">
                <a16:creationId xmlns:a16="http://schemas.microsoft.com/office/drawing/2014/main" id="{150A4962-0155-644D-8F10-8E7C917A6FE0}"/>
              </a:ext>
            </a:extLst>
          </p:cNvPr>
          <p:cNvSpPr>
            <a:spLocks noGrp="1"/>
          </p:cNvSpPr>
          <p:nvPr>
            <p:ph type="pic" sz="quarter" idx="13"/>
          </p:nvPr>
        </p:nvSpPr>
        <p:spPr>
          <a:xfrm>
            <a:off x="0" y="139733"/>
            <a:ext cx="5060217" cy="6578534"/>
          </a:xfrm>
          <a:custGeom>
            <a:avLst/>
            <a:gdLst>
              <a:gd name="connsiteX0" fmla="*/ 4626387 w 5060217"/>
              <a:gd name="connsiteY0" fmla="*/ 1823052 h 6578534"/>
              <a:gd name="connsiteX1" fmla="*/ 4638696 w 5060217"/>
              <a:gd name="connsiteY1" fmla="*/ 1870924 h 6578534"/>
              <a:gd name="connsiteX2" fmla="*/ 4686300 w 5060217"/>
              <a:gd name="connsiteY2" fmla="*/ 2343150 h 6578534"/>
              <a:gd name="connsiteX3" fmla="*/ 4674589 w 5060217"/>
              <a:gd name="connsiteY3" fmla="*/ 2575083 h 6578534"/>
              <a:gd name="connsiteX4" fmla="*/ 4702153 w 5060217"/>
              <a:gd name="connsiteY4" fmla="*/ 2682374 h 6578534"/>
              <a:gd name="connsiteX5" fmla="*/ 4281462 w 5060217"/>
              <a:gd name="connsiteY5" fmla="*/ 4824102 h 6578534"/>
              <a:gd name="connsiteX6" fmla="*/ 2196131 w 5060217"/>
              <a:gd name="connsiteY6" fmla="*/ 6320569 h 6578534"/>
              <a:gd name="connsiteX7" fmla="*/ 2066079 w 5060217"/>
              <a:gd name="connsiteY7" fmla="*/ 6326178 h 6578534"/>
              <a:gd name="connsiteX8" fmla="*/ 2123338 w 5060217"/>
              <a:gd name="connsiteY8" fmla="*/ 6350242 h 6578534"/>
              <a:gd name="connsiteX9" fmla="*/ 4683301 w 5060217"/>
              <a:gd name="connsiteY9" fmla="*/ 4294505 h 6578534"/>
              <a:gd name="connsiteX10" fmla="*/ 4655854 w 5060217"/>
              <a:gd name="connsiteY10" fmla="*/ 1877393 h 6578534"/>
              <a:gd name="connsiteX11" fmla="*/ 3498592 w 5060217"/>
              <a:gd name="connsiteY11" fmla="*/ 1056985 h 6578534"/>
              <a:gd name="connsiteX12" fmla="*/ 3337138 w 5060217"/>
              <a:gd name="connsiteY12" fmla="*/ 1066413 h 6578534"/>
              <a:gd name="connsiteX13" fmla="*/ 3413706 w 5060217"/>
              <a:gd name="connsiteY13" fmla="*/ 1185500 h 6578534"/>
              <a:gd name="connsiteX14" fmla="*/ 3500323 w 5060217"/>
              <a:gd name="connsiteY14" fmla="*/ 1350784 h 6578534"/>
              <a:gd name="connsiteX15" fmla="*/ 3549467 w 5060217"/>
              <a:gd name="connsiteY15" fmla="*/ 1360682 h 6578534"/>
              <a:gd name="connsiteX16" fmla="*/ 3921987 w 5060217"/>
              <a:gd name="connsiteY16" fmla="*/ 1516770 h 6578534"/>
              <a:gd name="connsiteX17" fmla="*/ 4370293 w 5060217"/>
              <a:gd name="connsiteY17" fmla="*/ 1919500 h 6578534"/>
              <a:gd name="connsiteX18" fmla="*/ 4455962 w 5060217"/>
              <a:gd name="connsiteY18" fmla="*/ 2049627 h 6578534"/>
              <a:gd name="connsiteX19" fmla="*/ 4435081 w 5060217"/>
              <a:gd name="connsiteY19" fmla="*/ 1912810 h 6578534"/>
              <a:gd name="connsiteX20" fmla="*/ 4220742 w 5060217"/>
              <a:gd name="connsiteY20" fmla="*/ 1325333 h 6578534"/>
              <a:gd name="connsiteX21" fmla="*/ 4209760 w 5060217"/>
              <a:gd name="connsiteY21" fmla="*/ 1307255 h 6578534"/>
              <a:gd name="connsiteX22" fmla="*/ 4180962 w 5060217"/>
              <a:gd name="connsiteY22" fmla="*/ 1283086 h 6578534"/>
              <a:gd name="connsiteX23" fmla="*/ 3857392 w 5060217"/>
              <a:gd name="connsiteY23" fmla="*/ 1116874 h 6578534"/>
              <a:gd name="connsiteX24" fmla="*/ 3498592 w 5060217"/>
              <a:gd name="connsiteY24" fmla="*/ 1056985 h 6578534"/>
              <a:gd name="connsiteX25" fmla="*/ 2343150 w 5060217"/>
              <a:gd name="connsiteY25" fmla="*/ 207837 h 6578534"/>
              <a:gd name="connsiteX26" fmla="*/ 207837 w 5060217"/>
              <a:gd name="connsiteY26" fmla="*/ 2343150 h 6578534"/>
              <a:gd name="connsiteX27" fmla="*/ 251219 w 5060217"/>
              <a:gd name="connsiteY27" fmla="*/ 2773490 h 6578534"/>
              <a:gd name="connsiteX28" fmla="*/ 290895 w 5060217"/>
              <a:gd name="connsiteY28" fmla="*/ 2927795 h 6578534"/>
              <a:gd name="connsiteX29" fmla="*/ 304623 w 5060217"/>
              <a:gd name="connsiteY29" fmla="*/ 2811191 h 6578534"/>
              <a:gd name="connsiteX30" fmla="*/ 2225450 w 5060217"/>
              <a:gd name="connsiteY30" fmla="*/ 416807 h 6578534"/>
              <a:gd name="connsiteX31" fmla="*/ 2403559 w 5060217"/>
              <a:gd name="connsiteY31" fmla="*/ 428421 h 6578534"/>
              <a:gd name="connsiteX32" fmla="*/ 3211391 w 5060217"/>
              <a:gd name="connsiteY32" fmla="*/ 899383 h 6578534"/>
              <a:gd name="connsiteX33" fmla="*/ 3224132 w 5060217"/>
              <a:gd name="connsiteY33" fmla="*/ 915764 h 6578534"/>
              <a:gd name="connsiteX34" fmla="*/ 3318049 w 5060217"/>
              <a:gd name="connsiteY34" fmla="*/ 898513 h 6578534"/>
              <a:gd name="connsiteX35" fmla="*/ 3910602 w 5060217"/>
              <a:gd name="connsiteY35" fmla="*/ 956283 h 6578534"/>
              <a:gd name="connsiteX36" fmla="*/ 3996185 w 5060217"/>
              <a:gd name="connsiteY36" fmla="*/ 992012 h 6578534"/>
              <a:gd name="connsiteX37" fmla="*/ 3990862 w 5060217"/>
              <a:gd name="connsiteY37" fmla="*/ 984893 h 6578534"/>
              <a:gd name="connsiteX38" fmla="*/ 2343150 w 5060217"/>
              <a:gd name="connsiteY38" fmla="*/ 207837 h 6578534"/>
              <a:gd name="connsiteX39" fmla="*/ 2343150 w 5060217"/>
              <a:gd name="connsiteY39" fmla="*/ 0 h 6578534"/>
              <a:gd name="connsiteX40" fmla="*/ 4403495 w 5060217"/>
              <a:gd name="connsiteY40" fmla="*/ 1226266 h 6578534"/>
              <a:gd name="connsiteX41" fmla="*/ 4422802 w 5060217"/>
              <a:gd name="connsiteY41" fmla="*/ 1266345 h 6578534"/>
              <a:gd name="connsiteX42" fmla="*/ 4559761 w 5060217"/>
              <a:gd name="connsiteY42" fmla="*/ 1413593 h 6578534"/>
              <a:gd name="connsiteX43" fmla="*/ 4843890 w 5060217"/>
              <a:gd name="connsiteY43" fmla="*/ 4347715 h 6578534"/>
              <a:gd name="connsiteX44" fmla="*/ 2070128 w 5060217"/>
              <a:gd name="connsiteY44" fmla="*/ 6510832 h 6578534"/>
              <a:gd name="connsiteX45" fmla="*/ 1715274 w 5060217"/>
              <a:gd name="connsiteY45" fmla="*/ 6330634 h 6578534"/>
              <a:gd name="connsiteX46" fmla="*/ 1665862 w 5060217"/>
              <a:gd name="connsiteY46" fmla="*/ 6290042 h 6578534"/>
              <a:gd name="connsiteX47" fmla="*/ 1589330 w 5060217"/>
              <a:gd name="connsiteY47" fmla="*/ 6274629 h 6578534"/>
              <a:gd name="connsiteX48" fmla="*/ 1216810 w 5060217"/>
              <a:gd name="connsiteY48" fmla="*/ 6118541 h 6578534"/>
              <a:gd name="connsiteX49" fmla="*/ 387914 w 5060217"/>
              <a:gd name="connsiteY49" fmla="*/ 4504609 h 6578534"/>
              <a:gd name="connsiteX50" fmla="*/ 391971 w 5060217"/>
              <a:gd name="connsiteY50" fmla="*/ 4333331 h 6578534"/>
              <a:gd name="connsiteX51" fmla="*/ 388698 w 5060217"/>
              <a:gd name="connsiteY51" fmla="*/ 4323241 h 6578534"/>
              <a:gd name="connsiteX52" fmla="*/ 270295 w 5060217"/>
              <a:gd name="connsiteY52" fmla="*/ 3604092 h 6578534"/>
              <a:gd name="connsiteX53" fmla="*/ 264183 w 5060217"/>
              <a:gd name="connsiteY53" fmla="*/ 3421376 h 6578534"/>
              <a:gd name="connsiteX54" fmla="*/ 184136 w 5060217"/>
              <a:gd name="connsiteY54" fmla="*/ 3255210 h 6578534"/>
              <a:gd name="connsiteX55" fmla="*/ 0 w 5060217"/>
              <a:gd name="connsiteY55" fmla="*/ 2343150 h 6578534"/>
              <a:gd name="connsiteX56" fmla="*/ 2343150 w 5060217"/>
              <a:gd name="connsiteY56" fmla="*/ 0 h 6578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060217" h="6578534">
                <a:moveTo>
                  <a:pt x="4626387" y="1823052"/>
                </a:moveTo>
                <a:lnTo>
                  <a:pt x="4638696" y="1870924"/>
                </a:lnTo>
                <a:cubicBezTo>
                  <a:pt x="4669909" y="2023457"/>
                  <a:pt x="4686300" y="2181389"/>
                  <a:pt x="4686300" y="2343150"/>
                </a:cubicBezTo>
                <a:lnTo>
                  <a:pt x="4674589" y="2575083"/>
                </a:lnTo>
                <a:lnTo>
                  <a:pt x="4702153" y="2682374"/>
                </a:lnTo>
                <a:cubicBezTo>
                  <a:pt x="4834570" y="3328070"/>
                  <a:pt x="4701658" y="4109309"/>
                  <a:pt x="4281462" y="4824102"/>
                </a:cubicBezTo>
                <a:cubicBezTo>
                  <a:pt x="3767890" y="5697739"/>
                  <a:pt x="2958871" y="6244674"/>
                  <a:pt x="2196131" y="6320569"/>
                </a:cubicBezTo>
                <a:lnTo>
                  <a:pt x="2066079" y="6326178"/>
                </a:lnTo>
                <a:lnTo>
                  <a:pt x="2123338" y="6350242"/>
                </a:lnTo>
                <a:cubicBezTo>
                  <a:pt x="3058321" y="6660044"/>
                  <a:pt x="4204456" y="5739660"/>
                  <a:pt x="4683301" y="4294505"/>
                </a:cubicBezTo>
                <a:cubicBezTo>
                  <a:pt x="4982580" y="3391283"/>
                  <a:pt x="4950367" y="2496843"/>
                  <a:pt x="4655854" y="1877393"/>
                </a:cubicBezTo>
                <a:close/>
                <a:moveTo>
                  <a:pt x="3498592" y="1056985"/>
                </a:moveTo>
                <a:lnTo>
                  <a:pt x="3337138" y="1066413"/>
                </a:lnTo>
                <a:lnTo>
                  <a:pt x="3413706" y="1185500"/>
                </a:lnTo>
                <a:lnTo>
                  <a:pt x="3500323" y="1350784"/>
                </a:lnTo>
                <a:lnTo>
                  <a:pt x="3549467" y="1360682"/>
                </a:lnTo>
                <a:cubicBezTo>
                  <a:pt x="3678935" y="1395549"/>
                  <a:pt x="3803793" y="1447289"/>
                  <a:pt x="3921987" y="1516770"/>
                </a:cubicBezTo>
                <a:cubicBezTo>
                  <a:pt x="4099277" y="1620991"/>
                  <a:pt x="4248983" y="1757728"/>
                  <a:pt x="4370293" y="1919500"/>
                </a:cubicBezTo>
                <a:lnTo>
                  <a:pt x="4455962" y="2049627"/>
                </a:lnTo>
                <a:lnTo>
                  <a:pt x="4435081" y="1912810"/>
                </a:lnTo>
                <a:cubicBezTo>
                  <a:pt x="4392415" y="1704304"/>
                  <a:pt x="4319359" y="1506869"/>
                  <a:pt x="4220742" y="1325333"/>
                </a:cubicBezTo>
                <a:lnTo>
                  <a:pt x="4209760" y="1307255"/>
                </a:lnTo>
                <a:lnTo>
                  <a:pt x="4180962" y="1283086"/>
                </a:lnTo>
                <a:cubicBezTo>
                  <a:pt x="4082306" y="1211713"/>
                  <a:pt x="3974264" y="1155599"/>
                  <a:pt x="3857392" y="1116874"/>
                </a:cubicBezTo>
                <a:cubicBezTo>
                  <a:pt x="3740519" y="1078148"/>
                  <a:pt x="3620347" y="1058645"/>
                  <a:pt x="3498592" y="1056985"/>
                </a:cubicBezTo>
                <a:close/>
                <a:moveTo>
                  <a:pt x="2343150" y="207837"/>
                </a:moveTo>
                <a:cubicBezTo>
                  <a:pt x="1163849" y="207837"/>
                  <a:pt x="207837" y="1163849"/>
                  <a:pt x="207837" y="2343150"/>
                </a:cubicBezTo>
                <a:cubicBezTo>
                  <a:pt x="207837" y="2490563"/>
                  <a:pt x="222775" y="2634487"/>
                  <a:pt x="251219" y="2773490"/>
                </a:cubicBezTo>
                <a:lnTo>
                  <a:pt x="290895" y="2927795"/>
                </a:lnTo>
                <a:lnTo>
                  <a:pt x="304623" y="2811191"/>
                </a:lnTo>
                <a:cubicBezTo>
                  <a:pt x="499268" y="1449911"/>
                  <a:pt x="1337364" y="427213"/>
                  <a:pt x="2225450" y="416807"/>
                </a:cubicBezTo>
                <a:cubicBezTo>
                  <a:pt x="2284657" y="416113"/>
                  <a:pt x="2344085" y="419918"/>
                  <a:pt x="2403559" y="428421"/>
                </a:cubicBezTo>
                <a:cubicBezTo>
                  <a:pt x="2715799" y="473068"/>
                  <a:pt x="2990520" y="641675"/>
                  <a:pt x="3211391" y="899383"/>
                </a:cubicBezTo>
                <a:lnTo>
                  <a:pt x="3224132" y="915764"/>
                </a:lnTo>
                <a:lnTo>
                  <a:pt x="3318049" y="898513"/>
                </a:lnTo>
                <a:cubicBezTo>
                  <a:pt x="3519055" y="875060"/>
                  <a:pt x="3718664" y="892685"/>
                  <a:pt x="3910602" y="956283"/>
                </a:cubicBezTo>
                <a:lnTo>
                  <a:pt x="3996185" y="992012"/>
                </a:lnTo>
                <a:lnTo>
                  <a:pt x="3990862" y="984893"/>
                </a:lnTo>
                <a:cubicBezTo>
                  <a:pt x="3599214" y="510325"/>
                  <a:pt x="3006507" y="207837"/>
                  <a:pt x="2343150" y="207837"/>
                </a:cubicBezTo>
                <a:close/>
                <a:moveTo>
                  <a:pt x="2343150" y="0"/>
                </a:moveTo>
                <a:cubicBezTo>
                  <a:pt x="3232834" y="0"/>
                  <a:pt x="4006707" y="495847"/>
                  <a:pt x="4403495" y="1226266"/>
                </a:cubicBezTo>
                <a:lnTo>
                  <a:pt x="4422802" y="1266345"/>
                </a:lnTo>
                <a:lnTo>
                  <a:pt x="4559761" y="1413593"/>
                </a:lnTo>
                <a:cubicBezTo>
                  <a:pt x="5085320" y="2055637"/>
                  <a:pt x="5225065" y="3197331"/>
                  <a:pt x="4843890" y="4347715"/>
                </a:cubicBezTo>
                <a:cubicBezTo>
                  <a:pt x="4335657" y="5881561"/>
                  <a:pt x="3093801" y="6850022"/>
                  <a:pt x="2070128" y="6510832"/>
                </a:cubicBezTo>
                <a:cubicBezTo>
                  <a:pt x="1942168" y="6468433"/>
                  <a:pt x="1823676" y="6407609"/>
                  <a:pt x="1715274" y="6330634"/>
                </a:cubicBezTo>
                <a:lnTo>
                  <a:pt x="1665862" y="6290042"/>
                </a:lnTo>
                <a:lnTo>
                  <a:pt x="1589330" y="6274629"/>
                </a:lnTo>
                <a:cubicBezTo>
                  <a:pt x="1459861" y="6239762"/>
                  <a:pt x="1335003" y="6188022"/>
                  <a:pt x="1216810" y="6118541"/>
                </a:cubicBezTo>
                <a:cubicBezTo>
                  <a:pt x="684939" y="5805878"/>
                  <a:pt x="401323" y="5200572"/>
                  <a:pt x="387914" y="4504609"/>
                </a:cubicBezTo>
                <a:lnTo>
                  <a:pt x="391971" y="4333331"/>
                </a:lnTo>
                <a:lnTo>
                  <a:pt x="388698" y="4323241"/>
                </a:lnTo>
                <a:cubicBezTo>
                  <a:pt x="325807" y="4100152"/>
                  <a:pt x="285323" y="3858268"/>
                  <a:pt x="270295" y="3604092"/>
                </a:cubicBezTo>
                <a:lnTo>
                  <a:pt x="264183" y="3421376"/>
                </a:lnTo>
                <a:lnTo>
                  <a:pt x="184136" y="3255210"/>
                </a:lnTo>
                <a:cubicBezTo>
                  <a:pt x="65567" y="2974879"/>
                  <a:pt x="0" y="2666672"/>
                  <a:pt x="0" y="2343150"/>
                </a:cubicBezTo>
                <a:cubicBezTo>
                  <a:pt x="0" y="1049064"/>
                  <a:pt x="1049064" y="0"/>
                  <a:pt x="2343150" y="0"/>
                </a:cubicBezTo>
                <a:close/>
              </a:path>
            </a:pathLst>
          </a:custGeom>
          <a:solidFill>
            <a:schemeClr val="bg1"/>
          </a:solidFill>
        </p:spPr>
        <p:txBody>
          <a:bodyPr wrap="square">
            <a:noAutofit/>
          </a:bodyPr>
          <a:lstStyle/>
          <a:p>
            <a:r>
              <a:rPr lang="pt-BR"/>
              <a:t>Clique no ícone para adicionar uma imagem</a:t>
            </a:r>
          </a:p>
        </p:txBody>
      </p:sp>
      <p:pic>
        <p:nvPicPr>
          <p:cNvPr id="9" name="Gráfico 8">
            <a:extLst>
              <a:ext uri="{FF2B5EF4-FFF2-40B4-BE49-F238E27FC236}">
                <a16:creationId xmlns:a16="http://schemas.microsoft.com/office/drawing/2014/main" id="{412C8224-12D4-304D-A6EA-881B8DE63142}"/>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7999001" y="6333754"/>
            <a:ext cx="899347" cy="505882"/>
          </a:xfrm>
          <a:prstGeom prst="rect">
            <a:avLst/>
          </a:prstGeom>
        </p:spPr>
      </p:pic>
    </p:spTree>
    <p:extLst>
      <p:ext uri="{BB962C8B-B14F-4D97-AF65-F5344CB8AC3E}">
        <p14:creationId xmlns:p14="http://schemas.microsoft.com/office/powerpoint/2010/main" val="23881815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5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5295900" y="304801"/>
            <a:ext cx="6286500" cy="5821364"/>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Gráfico 10">
            <a:extLst>
              <a:ext uri="{FF2B5EF4-FFF2-40B4-BE49-F238E27FC236}">
                <a16:creationId xmlns:a16="http://schemas.microsoft.com/office/drawing/2014/main" id="{018CFA39-E2D6-8A46-BE29-0380BFD8C091}"/>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999001" y="6308727"/>
            <a:ext cx="899347" cy="505883"/>
          </a:xfrm>
          <a:prstGeom prst="rect">
            <a:avLst/>
          </a:prstGeom>
        </p:spPr>
      </p:pic>
      <p:sp>
        <p:nvSpPr>
          <p:cNvPr id="14" name="Espaço Reservado para Imagem 13">
            <a:extLst>
              <a:ext uri="{FF2B5EF4-FFF2-40B4-BE49-F238E27FC236}">
                <a16:creationId xmlns:a16="http://schemas.microsoft.com/office/drawing/2014/main" id="{150A4962-0155-644D-8F10-8E7C917A6FE0}"/>
              </a:ext>
            </a:extLst>
          </p:cNvPr>
          <p:cNvSpPr>
            <a:spLocks noGrp="1"/>
          </p:cNvSpPr>
          <p:nvPr>
            <p:ph type="pic" sz="quarter" idx="13"/>
          </p:nvPr>
        </p:nvSpPr>
        <p:spPr>
          <a:xfrm>
            <a:off x="0" y="139733"/>
            <a:ext cx="5060217" cy="6578534"/>
          </a:xfrm>
          <a:custGeom>
            <a:avLst/>
            <a:gdLst>
              <a:gd name="connsiteX0" fmla="*/ 4626387 w 5060217"/>
              <a:gd name="connsiteY0" fmla="*/ 1823052 h 6578534"/>
              <a:gd name="connsiteX1" fmla="*/ 4638696 w 5060217"/>
              <a:gd name="connsiteY1" fmla="*/ 1870924 h 6578534"/>
              <a:gd name="connsiteX2" fmla="*/ 4686300 w 5060217"/>
              <a:gd name="connsiteY2" fmla="*/ 2343150 h 6578534"/>
              <a:gd name="connsiteX3" fmla="*/ 4674589 w 5060217"/>
              <a:gd name="connsiteY3" fmla="*/ 2575083 h 6578534"/>
              <a:gd name="connsiteX4" fmla="*/ 4702153 w 5060217"/>
              <a:gd name="connsiteY4" fmla="*/ 2682374 h 6578534"/>
              <a:gd name="connsiteX5" fmla="*/ 4281462 w 5060217"/>
              <a:gd name="connsiteY5" fmla="*/ 4824102 h 6578534"/>
              <a:gd name="connsiteX6" fmla="*/ 2196131 w 5060217"/>
              <a:gd name="connsiteY6" fmla="*/ 6320569 h 6578534"/>
              <a:gd name="connsiteX7" fmla="*/ 2066079 w 5060217"/>
              <a:gd name="connsiteY7" fmla="*/ 6326178 h 6578534"/>
              <a:gd name="connsiteX8" fmla="*/ 2123338 w 5060217"/>
              <a:gd name="connsiteY8" fmla="*/ 6350242 h 6578534"/>
              <a:gd name="connsiteX9" fmla="*/ 4683301 w 5060217"/>
              <a:gd name="connsiteY9" fmla="*/ 4294505 h 6578534"/>
              <a:gd name="connsiteX10" fmla="*/ 4655854 w 5060217"/>
              <a:gd name="connsiteY10" fmla="*/ 1877393 h 6578534"/>
              <a:gd name="connsiteX11" fmla="*/ 3498592 w 5060217"/>
              <a:gd name="connsiteY11" fmla="*/ 1056985 h 6578534"/>
              <a:gd name="connsiteX12" fmla="*/ 3337138 w 5060217"/>
              <a:gd name="connsiteY12" fmla="*/ 1066413 h 6578534"/>
              <a:gd name="connsiteX13" fmla="*/ 3413706 w 5060217"/>
              <a:gd name="connsiteY13" fmla="*/ 1185500 h 6578534"/>
              <a:gd name="connsiteX14" fmla="*/ 3500323 w 5060217"/>
              <a:gd name="connsiteY14" fmla="*/ 1350784 h 6578534"/>
              <a:gd name="connsiteX15" fmla="*/ 3549467 w 5060217"/>
              <a:gd name="connsiteY15" fmla="*/ 1360682 h 6578534"/>
              <a:gd name="connsiteX16" fmla="*/ 3921987 w 5060217"/>
              <a:gd name="connsiteY16" fmla="*/ 1516770 h 6578534"/>
              <a:gd name="connsiteX17" fmla="*/ 4370293 w 5060217"/>
              <a:gd name="connsiteY17" fmla="*/ 1919500 h 6578534"/>
              <a:gd name="connsiteX18" fmla="*/ 4455962 w 5060217"/>
              <a:gd name="connsiteY18" fmla="*/ 2049627 h 6578534"/>
              <a:gd name="connsiteX19" fmla="*/ 4435081 w 5060217"/>
              <a:gd name="connsiteY19" fmla="*/ 1912810 h 6578534"/>
              <a:gd name="connsiteX20" fmla="*/ 4220742 w 5060217"/>
              <a:gd name="connsiteY20" fmla="*/ 1325333 h 6578534"/>
              <a:gd name="connsiteX21" fmla="*/ 4209760 w 5060217"/>
              <a:gd name="connsiteY21" fmla="*/ 1307255 h 6578534"/>
              <a:gd name="connsiteX22" fmla="*/ 4180962 w 5060217"/>
              <a:gd name="connsiteY22" fmla="*/ 1283086 h 6578534"/>
              <a:gd name="connsiteX23" fmla="*/ 3857392 w 5060217"/>
              <a:gd name="connsiteY23" fmla="*/ 1116874 h 6578534"/>
              <a:gd name="connsiteX24" fmla="*/ 3498592 w 5060217"/>
              <a:gd name="connsiteY24" fmla="*/ 1056985 h 6578534"/>
              <a:gd name="connsiteX25" fmla="*/ 2343150 w 5060217"/>
              <a:gd name="connsiteY25" fmla="*/ 207837 h 6578534"/>
              <a:gd name="connsiteX26" fmla="*/ 207837 w 5060217"/>
              <a:gd name="connsiteY26" fmla="*/ 2343150 h 6578534"/>
              <a:gd name="connsiteX27" fmla="*/ 251219 w 5060217"/>
              <a:gd name="connsiteY27" fmla="*/ 2773490 h 6578534"/>
              <a:gd name="connsiteX28" fmla="*/ 290895 w 5060217"/>
              <a:gd name="connsiteY28" fmla="*/ 2927795 h 6578534"/>
              <a:gd name="connsiteX29" fmla="*/ 304623 w 5060217"/>
              <a:gd name="connsiteY29" fmla="*/ 2811191 h 6578534"/>
              <a:gd name="connsiteX30" fmla="*/ 2225450 w 5060217"/>
              <a:gd name="connsiteY30" fmla="*/ 416807 h 6578534"/>
              <a:gd name="connsiteX31" fmla="*/ 2403559 w 5060217"/>
              <a:gd name="connsiteY31" fmla="*/ 428421 h 6578534"/>
              <a:gd name="connsiteX32" fmla="*/ 3211391 w 5060217"/>
              <a:gd name="connsiteY32" fmla="*/ 899383 h 6578534"/>
              <a:gd name="connsiteX33" fmla="*/ 3224132 w 5060217"/>
              <a:gd name="connsiteY33" fmla="*/ 915764 h 6578534"/>
              <a:gd name="connsiteX34" fmla="*/ 3318049 w 5060217"/>
              <a:gd name="connsiteY34" fmla="*/ 898513 h 6578534"/>
              <a:gd name="connsiteX35" fmla="*/ 3910602 w 5060217"/>
              <a:gd name="connsiteY35" fmla="*/ 956283 h 6578534"/>
              <a:gd name="connsiteX36" fmla="*/ 3996185 w 5060217"/>
              <a:gd name="connsiteY36" fmla="*/ 992012 h 6578534"/>
              <a:gd name="connsiteX37" fmla="*/ 3990862 w 5060217"/>
              <a:gd name="connsiteY37" fmla="*/ 984893 h 6578534"/>
              <a:gd name="connsiteX38" fmla="*/ 2343150 w 5060217"/>
              <a:gd name="connsiteY38" fmla="*/ 207837 h 6578534"/>
              <a:gd name="connsiteX39" fmla="*/ 2343150 w 5060217"/>
              <a:gd name="connsiteY39" fmla="*/ 0 h 6578534"/>
              <a:gd name="connsiteX40" fmla="*/ 4403495 w 5060217"/>
              <a:gd name="connsiteY40" fmla="*/ 1226266 h 6578534"/>
              <a:gd name="connsiteX41" fmla="*/ 4422802 w 5060217"/>
              <a:gd name="connsiteY41" fmla="*/ 1266345 h 6578534"/>
              <a:gd name="connsiteX42" fmla="*/ 4559761 w 5060217"/>
              <a:gd name="connsiteY42" fmla="*/ 1413593 h 6578534"/>
              <a:gd name="connsiteX43" fmla="*/ 4843890 w 5060217"/>
              <a:gd name="connsiteY43" fmla="*/ 4347715 h 6578534"/>
              <a:gd name="connsiteX44" fmla="*/ 2070128 w 5060217"/>
              <a:gd name="connsiteY44" fmla="*/ 6510832 h 6578534"/>
              <a:gd name="connsiteX45" fmla="*/ 1715274 w 5060217"/>
              <a:gd name="connsiteY45" fmla="*/ 6330634 h 6578534"/>
              <a:gd name="connsiteX46" fmla="*/ 1665862 w 5060217"/>
              <a:gd name="connsiteY46" fmla="*/ 6290042 h 6578534"/>
              <a:gd name="connsiteX47" fmla="*/ 1589330 w 5060217"/>
              <a:gd name="connsiteY47" fmla="*/ 6274629 h 6578534"/>
              <a:gd name="connsiteX48" fmla="*/ 1216810 w 5060217"/>
              <a:gd name="connsiteY48" fmla="*/ 6118541 h 6578534"/>
              <a:gd name="connsiteX49" fmla="*/ 387914 w 5060217"/>
              <a:gd name="connsiteY49" fmla="*/ 4504609 h 6578534"/>
              <a:gd name="connsiteX50" fmla="*/ 391971 w 5060217"/>
              <a:gd name="connsiteY50" fmla="*/ 4333331 h 6578534"/>
              <a:gd name="connsiteX51" fmla="*/ 388698 w 5060217"/>
              <a:gd name="connsiteY51" fmla="*/ 4323241 h 6578534"/>
              <a:gd name="connsiteX52" fmla="*/ 270295 w 5060217"/>
              <a:gd name="connsiteY52" fmla="*/ 3604092 h 6578534"/>
              <a:gd name="connsiteX53" fmla="*/ 264183 w 5060217"/>
              <a:gd name="connsiteY53" fmla="*/ 3421376 h 6578534"/>
              <a:gd name="connsiteX54" fmla="*/ 184136 w 5060217"/>
              <a:gd name="connsiteY54" fmla="*/ 3255210 h 6578534"/>
              <a:gd name="connsiteX55" fmla="*/ 0 w 5060217"/>
              <a:gd name="connsiteY55" fmla="*/ 2343150 h 6578534"/>
              <a:gd name="connsiteX56" fmla="*/ 2343150 w 5060217"/>
              <a:gd name="connsiteY56" fmla="*/ 0 h 6578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060217" h="6578534">
                <a:moveTo>
                  <a:pt x="4626387" y="1823052"/>
                </a:moveTo>
                <a:lnTo>
                  <a:pt x="4638696" y="1870924"/>
                </a:lnTo>
                <a:cubicBezTo>
                  <a:pt x="4669909" y="2023457"/>
                  <a:pt x="4686300" y="2181389"/>
                  <a:pt x="4686300" y="2343150"/>
                </a:cubicBezTo>
                <a:lnTo>
                  <a:pt x="4674589" y="2575083"/>
                </a:lnTo>
                <a:lnTo>
                  <a:pt x="4702153" y="2682374"/>
                </a:lnTo>
                <a:cubicBezTo>
                  <a:pt x="4834570" y="3328070"/>
                  <a:pt x="4701658" y="4109309"/>
                  <a:pt x="4281462" y="4824102"/>
                </a:cubicBezTo>
                <a:cubicBezTo>
                  <a:pt x="3767890" y="5697739"/>
                  <a:pt x="2958871" y="6244674"/>
                  <a:pt x="2196131" y="6320569"/>
                </a:cubicBezTo>
                <a:lnTo>
                  <a:pt x="2066079" y="6326178"/>
                </a:lnTo>
                <a:lnTo>
                  <a:pt x="2123338" y="6350242"/>
                </a:lnTo>
                <a:cubicBezTo>
                  <a:pt x="3058321" y="6660044"/>
                  <a:pt x="4204456" y="5739660"/>
                  <a:pt x="4683301" y="4294505"/>
                </a:cubicBezTo>
                <a:cubicBezTo>
                  <a:pt x="4982580" y="3391283"/>
                  <a:pt x="4950367" y="2496843"/>
                  <a:pt x="4655854" y="1877393"/>
                </a:cubicBezTo>
                <a:close/>
                <a:moveTo>
                  <a:pt x="3498592" y="1056985"/>
                </a:moveTo>
                <a:lnTo>
                  <a:pt x="3337138" y="1066413"/>
                </a:lnTo>
                <a:lnTo>
                  <a:pt x="3413706" y="1185500"/>
                </a:lnTo>
                <a:lnTo>
                  <a:pt x="3500323" y="1350784"/>
                </a:lnTo>
                <a:lnTo>
                  <a:pt x="3549467" y="1360682"/>
                </a:lnTo>
                <a:cubicBezTo>
                  <a:pt x="3678935" y="1395549"/>
                  <a:pt x="3803793" y="1447289"/>
                  <a:pt x="3921987" y="1516770"/>
                </a:cubicBezTo>
                <a:cubicBezTo>
                  <a:pt x="4099277" y="1620991"/>
                  <a:pt x="4248983" y="1757728"/>
                  <a:pt x="4370293" y="1919500"/>
                </a:cubicBezTo>
                <a:lnTo>
                  <a:pt x="4455962" y="2049627"/>
                </a:lnTo>
                <a:lnTo>
                  <a:pt x="4435081" y="1912810"/>
                </a:lnTo>
                <a:cubicBezTo>
                  <a:pt x="4392415" y="1704304"/>
                  <a:pt x="4319359" y="1506869"/>
                  <a:pt x="4220742" y="1325333"/>
                </a:cubicBezTo>
                <a:lnTo>
                  <a:pt x="4209760" y="1307255"/>
                </a:lnTo>
                <a:lnTo>
                  <a:pt x="4180962" y="1283086"/>
                </a:lnTo>
                <a:cubicBezTo>
                  <a:pt x="4082306" y="1211713"/>
                  <a:pt x="3974264" y="1155599"/>
                  <a:pt x="3857392" y="1116874"/>
                </a:cubicBezTo>
                <a:cubicBezTo>
                  <a:pt x="3740519" y="1078148"/>
                  <a:pt x="3620347" y="1058645"/>
                  <a:pt x="3498592" y="1056985"/>
                </a:cubicBezTo>
                <a:close/>
                <a:moveTo>
                  <a:pt x="2343150" y="207837"/>
                </a:moveTo>
                <a:cubicBezTo>
                  <a:pt x="1163849" y="207837"/>
                  <a:pt x="207837" y="1163849"/>
                  <a:pt x="207837" y="2343150"/>
                </a:cubicBezTo>
                <a:cubicBezTo>
                  <a:pt x="207837" y="2490563"/>
                  <a:pt x="222775" y="2634487"/>
                  <a:pt x="251219" y="2773490"/>
                </a:cubicBezTo>
                <a:lnTo>
                  <a:pt x="290895" y="2927795"/>
                </a:lnTo>
                <a:lnTo>
                  <a:pt x="304623" y="2811191"/>
                </a:lnTo>
                <a:cubicBezTo>
                  <a:pt x="499268" y="1449911"/>
                  <a:pt x="1337364" y="427213"/>
                  <a:pt x="2225450" y="416807"/>
                </a:cubicBezTo>
                <a:cubicBezTo>
                  <a:pt x="2284657" y="416113"/>
                  <a:pt x="2344085" y="419918"/>
                  <a:pt x="2403559" y="428421"/>
                </a:cubicBezTo>
                <a:cubicBezTo>
                  <a:pt x="2715799" y="473068"/>
                  <a:pt x="2990520" y="641675"/>
                  <a:pt x="3211391" y="899383"/>
                </a:cubicBezTo>
                <a:lnTo>
                  <a:pt x="3224132" y="915764"/>
                </a:lnTo>
                <a:lnTo>
                  <a:pt x="3318049" y="898513"/>
                </a:lnTo>
                <a:cubicBezTo>
                  <a:pt x="3519055" y="875060"/>
                  <a:pt x="3718664" y="892685"/>
                  <a:pt x="3910602" y="956283"/>
                </a:cubicBezTo>
                <a:lnTo>
                  <a:pt x="3996185" y="992012"/>
                </a:lnTo>
                <a:lnTo>
                  <a:pt x="3990862" y="984893"/>
                </a:lnTo>
                <a:cubicBezTo>
                  <a:pt x="3599214" y="510325"/>
                  <a:pt x="3006507" y="207837"/>
                  <a:pt x="2343150" y="207837"/>
                </a:cubicBezTo>
                <a:close/>
                <a:moveTo>
                  <a:pt x="2343150" y="0"/>
                </a:moveTo>
                <a:cubicBezTo>
                  <a:pt x="3232834" y="0"/>
                  <a:pt x="4006707" y="495847"/>
                  <a:pt x="4403495" y="1226266"/>
                </a:cubicBezTo>
                <a:lnTo>
                  <a:pt x="4422802" y="1266345"/>
                </a:lnTo>
                <a:lnTo>
                  <a:pt x="4559761" y="1413593"/>
                </a:lnTo>
                <a:cubicBezTo>
                  <a:pt x="5085320" y="2055637"/>
                  <a:pt x="5225065" y="3197331"/>
                  <a:pt x="4843890" y="4347715"/>
                </a:cubicBezTo>
                <a:cubicBezTo>
                  <a:pt x="4335657" y="5881561"/>
                  <a:pt x="3093801" y="6850022"/>
                  <a:pt x="2070128" y="6510832"/>
                </a:cubicBezTo>
                <a:cubicBezTo>
                  <a:pt x="1942168" y="6468433"/>
                  <a:pt x="1823676" y="6407609"/>
                  <a:pt x="1715274" y="6330634"/>
                </a:cubicBezTo>
                <a:lnTo>
                  <a:pt x="1665862" y="6290042"/>
                </a:lnTo>
                <a:lnTo>
                  <a:pt x="1589330" y="6274629"/>
                </a:lnTo>
                <a:cubicBezTo>
                  <a:pt x="1459861" y="6239762"/>
                  <a:pt x="1335003" y="6188022"/>
                  <a:pt x="1216810" y="6118541"/>
                </a:cubicBezTo>
                <a:cubicBezTo>
                  <a:pt x="684939" y="5805878"/>
                  <a:pt x="401323" y="5200572"/>
                  <a:pt x="387914" y="4504609"/>
                </a:cubicBezTo>
                <a:lnTo>
                  <a:pt x="391971" y="4333331"/>
                </a:lnTo>
                <a:lnTo>
                  <a:pt x="388698" y="4323241"/>
                </a:lnTo>
                <a:cubicBezTo>
                  <a:pt x="325807" y="4100152"/>
                  <a:pt x="285323" y="3858268"/>
                  <a:pt x="270295" y="3604092"/>
                </a:cubicBezTo>
                <a:lnTo>
                  <a:pt x="264183" y="3421376"/>
                </a:lnTo>
                <a:lnTo>
                  <a:pt x="184136" y="3255210"/>
                </a:lnTo>
                <a:cubicBezTo>
                  <a:pt x="65567" y="2974879"/>
                  <a:pt x="0" y="2666672"/>
                  <a:pt x="0" y="2343150"/>
                </a:cubicBezTo>
                <a:cubicBezTo>
                  <a:pt x="0" y="1049064"/>
                  <a:pt x="1049064" y="0"/>
                  <a:pt x="2343150" y="0"/>
                </a:cubicBezTo>
                <a:close/>
              </a:path>
            </a:pathLst>
          </a:custGeom>
          <a:solidFill>
            <a:schemeClr val="bg1"/>
          </a:solidFill>
        </p:spPr>
        <p:txBody>
          <a:bodyPr wrap="square">
            <a:noAutofit/>
          </a:bodyPr>
          <a:lstStyle/>
          <a:p>
            <a:r>
              <a:rPr lang="pt-BR"/>
              <a:t>Clique no ícone para adicionar uma imagem</a:t>
            </a:r>
          </a:p>
        </p:txBody>
      </p:sp>
      <p:pic>
        <p:nvPicPr>
          <p:cNvPr id="5" name="Gráfico 4">
            <a:extLst>
              <a:ext uri="{FF2B5EF4-FFF2-40B4-BE49-F238E27FC236}">
                <a16:creationId xmlns:a16="http://schemas.microsoft.com/office/drawing/2014/main" id="{09C1D839-AB2A-334D-86FD-5CE73AF32ACD}"/>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999001" y="6308727"/>
            <a:ext cx="899347" cy="505883"/>
          </a:xfrm>
          <a:prstGeom prst="rect">
            <a:avLst/>
          </a:prstGeom>
        </p:spPr>
      </p:pic>
    </p:spTree>
    <p:extLst>
      <p:ext uri="{BB962C8B-B14F-4D97-AF65-F5344CB8AC3E}">
        <p14:creationId xmlns:p14="http://schemas.microsoft.com/office/powerpoint/2010/main" val="2920178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3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 name="Imagem 8">
            <a:extLst>
              <a:ext uri="{FF2B5EF4-FFF2-40B4-BE49-F238E27FC236}">
                <a16:creationId xmlns:a16="http://schemas.microsoft.com/office/drawing/2014/main" id="{70DE7231-C7B3-4543-932B-2F383A77F437}"/>
              </a:ext>
            </a:extLst>
          </p:cNvPr>
          <p:cNvPicPr>
            <a:picLocks noChangeAspect="1"/>
          </p:cNvPicPr>
          <p:nvPr userDrawn="1"/>
        </p:nvPicPr>
        <p:blipFill>
          <a:blip r:embed="rId3">
            <a:alphaModFix amt="85000"/>
          </a:blip>
          <a:stretch>
            <a:fillRect/>
          </a:stretch>
        </p:blipFill>
        <p:spPr>
          <a:xfrm>
            <a:off x="3188680" y="-109646"/>
            <a:ext cx="8853898" cy="6858000"/>
          </a:xfrm>
          <a:prstGeom prst="rect">
            <a:avLst/>
          </a:prstGeom>
        </p:spPr>
      </p:pic>
      <p:sp>
        <p:nvSpPr>
          <p:cNvPr id="3" name="Content Placeholder 2"/>
          <p:cNvSpPr>
            <a:spLocks noGrp="1"/>
          </p:cNvSpPr>
          <p:nvPr>
            <p:ph idx="1" hasCustomPrompt="1"/>
          </p:nvPr>
        </p:nvSpPr>
        <p:spPr>
          <a:xfrm>
            <a:off x="5827059" y="711203"/>
            <a:ext cx="5933339" cy="5784210"/>
          </a:xfrm>
        </p:spPr>
        <p:txBody>
          <a:bodyPr/>
          <a:lstStyle>
            <a:lvl1pPr>
              <a:buNone/>
              <a:defRPr/>
            </a:lvl1pPr>
            <a:lvl2pPr>
              <a:buNone/>
              <a:defRPr/>
            </a:lvl2pPr>
            <a:lvl3pPr>
              <a:buNone/>
              <a:defRPr/>
            </a:lvl3pPr>
            <a:lvl4pPr>
              <a:buNone/>
              <a:defRPr/>
            </a:lvl4pPr>
            <a:lvl5pPr>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Espaço Reservado para Imagem 5">
            <a:extLst>
              <a:ext uri="{FF2B5EF4-FFF2-40B4-BE49-F238E27FC236}">
                <a16:creationId xmlns:a16="http://schemas.microsoft.com/office/drawing/2014/main" id="{10A7FF37-1ABB-3C42-98E9-3035A3F5D9EE}"/>
              </a:ext>
            </a:extLst>
          </p:cNvPr>
          <p:cNvSpPr>
            <a:spLocks noGrp="1"/>
          </p:cNvSpPr>
          <p:nvPr>
            <p:ph type="pic" sz="quarter" idx="11"/>
          </p:nvPr>
        </p:nvSpPr>
        <p:spPr>
          <a:xfrm>
            <a:off x="196944" y="711202"/>
            <a:ext cx="5414962" cy="5414962"/>
          </a:xfrm>
          <a:custGeom>
            <a:avLst/>
            <a:gdLst>
              <a:gd name="connsiteX0" fmla="*/ 2707481 w 5414962"/>
              <a:gd name="connsiteY0" fmla="*/ 495370 h 5414962"/>
              <a:gd name="connsiteX1" fmla="*/ 4908456 w 5414962"/>
              <a:gd name="connsiteY1" fmla="*/ 2707481 h 5414962"/>
              <a:gd name="connsiteX2" fmla="*/ 2707481 w 5414962"/>
              <a:gd name="connsiteY2" fmla="*/ 4919592 h 5414962"/>
              <a:gd name="connsiteX3" fmla="*/ 506506 w 5414962"/>
              <a:gd name="connsiteY3" fmla="*/ 2707481 h 5414962"/>
              <a:gd name="connsiteX4" fmla="*/ 2707481 w 5414962"/>
              <a:gd name="connsiteY4" fmla="*/ 495370 h 5414962"/>
              <a:gd name="connsiteX5" fmla="*/ 2707481 w 5414962"/>
              <a:gd name="connsiteY5" fmla="*/ 165590 h 5414962"/>
              <a:gd name="connsiteX6" fmla="*/ 165590 w 5414962"/>
              <a:gd name="connsiteY6" fmla="*/ 2707481 h 5414962"/>
              <a:gd name="connsiteX7" fmla="*/ 2707481 w 5414962"/>
              <a:gd name="connsiteY7" fmla="*/ 5249372 h 5414962"/>
              <a:gd name="connsiteX8" fmla="*/ 5249372 w 5414962"/>
              <a:gd name="connsiteY8" fmla="*/ 2707481 h 5414962"/>
              <a:gd name="connsiteX9" fmla="*/ 2707481 w 5414962"/>
              <a:gd name="connsiteY9" fmla="*/ 165590 h 5414962"/>
              <a:gd name="connsiteX10" fmla="*/ 2707481 w 5414962"/>
              <a:gd name="connsiteY10" fmla="*/ 0 h 5414962"/>
              <a:gd name="connsiteX11" fmla="*/ 5414962 w 5414962"/>
              <a:gd name="connsiteY11" fmla="*/ 2707481 h 5414962"/>
              <a:gd name="connsiteX12" fmla="*/ 2707481 w 5414962"/>
              <a:gd name="connsiteY12" fmla="*/ 5414962 h 5414962"/>
              <a:gd name="connsiteX13" fmla="*/ 0 w 5414962"/>
              <a:gd name="connsiteY13" fmla="*/ 2707481 h 5414962"/>
              <a:gd name="connsiteX14" fmla="*/ 2707481 w 5414962"/>
              <a:gd name="connsiteY14" fmla="*/ 0 h 54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4962" h="5414962">
                <a:moveTo>
                  <a:pt x="2707481" y="495370"/>
                </a:moveTo>
                <a:cubicBezTo>
                  <a:pt x="3923046" y="495370"/>
                  <a:pt x="4908456" y="1485766"/>
                  <a:pt x="4908456" y="2707481"/>
                </a:cubicBezTo>
                <a:cubicBezTo>
                  <a:pt x="4908456" y="3929196"/>
                  <a:pt x="3923046" y="4919592"/>
                  <a:pt x="2707481" y="4919592"/>
                </a:cubicBezTo>
                <a:cubicBezTo>
                  <a:pt x="1491916" y="4919592"/>
                  <a:pt x="506506" y="3929196"/>
                  <a:pt x="506506" y="2707481"/>
                </a:cubicBezTo>
                <a:cubicBezTo>
                  <a:pt x="506506" y="1485766"/>
                  <a:pt x="1491916" y="495370"/>
                  <a:pt x="2707481" y="495370"/>
                </a:cubicBezTo>
                <a:close/>
                <a:moveTo>
                  <a:pt x="2707481" y="165590"/>
                </a:moveTo>
                <a:cubicBezTo>
                  <a:pt x="1303633" y="165590"/>
                  <a:pt x="165590" y="1303633"/>
                  <a:pt x="165590" y="2707481"/>
                </a:cubicBezTo>
                <a:cubicBezTo>
                  <a:pt x="165590" y="4111329"/>
                  <a:pt x="1303633" y="5249372"/>
                  <a:pt x="2707481" y="5249372"/>
                </a:cubicBezTo>
                <a:cubicBezTo>
                  <a:pt x="4111329" y="5249372"/>
                  <a:pt x="5249372" y="4111329"/>
                  <a:pt x="5249372" y="2707481"/>
                </a:cubicBezTo>
                <a:cubicBezTo>
                  <a:pt x="5249372" y="1303633"/>
                  <a:pt x="4111329" y="165590"/>
                  <a:pt x="2707481" y="165590"/>
                </a:cubicBezTo>
                <a:close/>
                <a:moveTo>
                  <a:pt x="2707481" y="0"/>
                </a:moveTo>
                <a:cubicBezTo>
                  <a:pt x="4202781" y="0"/>
                  <a:pt x="5414962" y="1212181"/>
                  <a:pt x="5414962" y="2707481"/>
                </a:cubicBezTo>
                <a:cubicBezTo>
                  <a:pt x="5414962" y="4202781"/>
                  <a:pt x="4202781" y="5414962"/>
                  <a:pt x="2707481" y="5414962"/>
                </a:cubicBezTo>
                <a:cubicBezTo>
                  <a:pt x="1212181" y="5414962"/>
                  <a:pt x="0" y="4202781"/>
                  <a:pt x="0" y="2707481"/>
                </a:cubicBezTo>
                <a:cubicBezTo>
                  <a:pt x="0" y="1212181"/>
                  <a:pt x="1212181" y="0"/>
                  <a:pt x="2707481" y="0"/>
                </a:cubicBezTo>
                <a:close/>
              </a:path>
            </a:pathLst>
          </a:custGeom>
          <a:solidFill>
            <a:schemeClr val="bg1"/>
          </a:solidFill>
        </p:spPr>
        <p:txBody>
          <a:bodyPr wrap="square">
            <a:noAutofit/>
          </a:bodyPr>
          <a:lstStyle/>
          <a:p>
            <a:r>
              <a:rPr lang="pt-BR"/>
              <a:t>Clique no ícone para adicionar uma imagem</a:t>
            </a:r>
          </a:p>
        </p:txBody>
      </p:sp>
      <p:sp>
        <p:nvSpPr>
          <p:cNvPr id="5" name="Espaço Reservado para Imagem 4">
            <a:extLst>
              <a:ext uri="{FF2B5EF4-FFF2-40B4-BE49-F238E27FC236}">
                <a16:creationId xmlns:a16="http://schemas.microsoft.com/office/drawing/2014/main" id="{9E09A029-4217-A648-9228-3FF568CDF5B0}"/>
              </a:ext>
            </a:extLst>
          </p:cNvPr>
          <p:cNvSpPr>
            <a:spLocks noGrp="1"/>
          </p:cNvSpPr>
          <p:nvPr>
            <p:ph type="pic" sz="quarter" idx="12"/>
          </p:nvPr>
        </p:nvSpPr>
        <p:spPr>
          <a:xfrm>
            <a:off x="1273268" y="4124325"/>
            <a:ext cx="3262312" cy="2733675"/>
          </a:xfrm>
          <a:prstGeom prst="triangle">
            <a:avLst/>
          </a:prstGeom>
          <a:solidFill>
            <a:schemeClr val="bg1"/>
          </a:solidFill>
        </p:spPr>
        <p:txBody>
          <a:bodyPr/>
          <a:lstStyle/>
          <a:p>
            <a:r>
              <a:rPr lang="pt-BR"/>
              <a:t>Clique no ícone para adicionar uma imagem</a:t>
            </a:r>
          </a:p>
        </p:txBody>
      </p:sp>
      <p:pic>
        <p:nvPicPr>
          <p:cNvPr id="11" name="Gráfico 10">
            <a:extLst>
              <a:ext uri="{FF2B5EF4-FFF2-40B4-BE49-F238E27FC236}">
                <a16:creationId xmlns:a16="http://schemas.microsoft.com/office/drawing/2014/main" id="{C816ED7B-5566-3242-BF70-E310771A7E45}"/>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2454750" y="142098"/>
            <a:ext cx="899347" cy="505882"/>
          </a:xfrm>
          <a:prstGeom prst="rect">
            <a:avLst/>
          </a:prstGeom>
        </p:spPr>
      </p:pic>
    </p:spTree>
    <p:extLst>
      <p:ext uri="{BB962C8B-B14F-4D97-AF65-F5344CB8AC3E}">
        <p14:creationId xmlns:p14="http://schemas.microsoft.com/office/powerpoint/2010/main" val="36772943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3.sv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pt-BR"/>
              <a:t>Clique para editar o título Mestre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pic>
        <p:nvPicPr>
          <p:cNvPr id="7" name="Gráfico 6">
            <a:extLst>
              <a:ext uri="{FF2B5EF4-FFF2-40B4-BE49-F238E27FC236}">
                <a16:creationId xmlns:a16="http://schemas.microsoft.com/office/drawing/2014/main" id="{F8AF246A-4EC3-E24F-8BD5-7A3824CE1D8A}"/>
              </a:ext>
            </a:extLst>
          </p:cNvPr>
          <p:cNvPicPr>
            <a:picLocks noChangeAspect="1"/>
          </p:cNvPicPr>
          <p:nvPr/>
        </p:nvPicPr>
        <p:blipFill>
          <a:blip r:embed="rId30">
            <a:extLst>
              <a:ext uri="{96DAC541-7B7A-43D3-8B79-37D633B846F1}">
                <asvg:svgBlip xmlns:asvg="http://schemas.microsoft.com/office/drawing/2016/SVG/main" r:embed="rId31"/>
              </a:ext>
            </a:extLst>
          </a:blip>
          <a:srcRect/>
          <a:stretch/>
        </p:blipFill>
        <p:spPr>
          <a:xfrm>
            <a:off x="5646326" y="6308727"/>
            <a:ext cx="899347" cy="505882"/>
          </a:xfrm>
          <a:prstGeom prst="rect">
            <a:avLst/>
          </a:prstGeom>
        </p:spPr>
      </p:pic>
    </p:spTree>
    <p:extLst>
      <p:ext uri="{BB962C8B-B14F-4D97-AF65-F5344CB8AC3E}">
        <p14:creationId xmlns:p14="http://schemas.microsoft.com/office/powerpoint/2010/main" val="1481331956"/>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 id="2147483686" r:id="rId19"/>
    <p:sldLayoutId id="2147483687" r:id="rId20"/>
    <p:sldLayoutId id="2147483688" r:id="rId21"/>
    <p:sldLayoutId id="2147483662" r:id="rId22"/>
    <p:sldLayoutId id="2147483661" r:id="rId23"/>
    <p:sldLayoutId id="2147483665" r:id="rId24"/>
    <p:sldLayoutId id="2147483663" r:id="rId25"/>
    <p:sldLayoutId id="2147483666" r:id="rId26"/>
    <p:sldLayoutId id="2147483664" r:id="rId2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image" Target="../media/image27.jpeg"/></Relationships>
</file>

<file path=ppt/slides/_rels/slide1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2.xml"/><Relationship Id="rId1" Type="http://schemas.openxmlformats.org/officeDocument/2006/relationships/slideLayout" Target="../slideLayouts/slideLayout9.xml"/><Relationship Id="rId4" Type="http://schemas.openxmlformats.org/officeDocument/2006/relationships/image" Target="../media/image30.jpeg"/></Relationships>
</file>

<file path=ppt/slides/_rels/slide1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3.xml"/><Relationship Id="rId1" Type="http://schemas.openxmlformats.org/officeDocument/2006/relationships/slideLayout" Target="../slideLayouts/slideLayout10.xml"/><Relationship Id="rId5" Type="http://schemas.openxmlformats.org/officeDocument/2006/relationships/image" Target="../media/image33.jpg"/><Relationship Id="rId4" Type="http://schemas.openxmlformats.org/officeDocument/2006/relationships/image" Target="../media/image32.jpeg"/></Relationships>
</file>

<file path=ppt/slides/_rels/slide14.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5.xml"/><Relationship Id="rId1" Type="http://schemas.openxmlformats.org/officeDocument/2006/relationships/slideLayout" Target="../slideLayouts/slideLayout11.xml"/><Relationship Id="rId4" Type="http://schemas.openxmlformats.org/officeDocument/2006/relationships/image" Target="../media/image36.jpeg"/></Relationships>
</file>

<file path=ppt/slides/_rels/slide1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7.xml"/><Relationship Id="rId1" Type="http://schemas.openxmlformats.org/officeDocument/2006/relationships/slideLayout" Target="../slideLayouts/slideLayout11.xml"/><Relationship Id="rId4" Type="http://schemas.openxmlformats.org/officeDocument/2006/relationships/image" Target="../media/image39.jpeg"/></Relationships>
</file>

<file path=ppt/slides/_rels/slide1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6.emf"/></Relationships>
</file>

<file path=ppt/slides/_rels/slide2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0.xml"/><Relationship Id="rId1" Type="http://schemas.openxmlformats.org/officeDocument/2006/relationships/slideLayout" Target="../slideLayouts/slideLayout9.xml"/><Relationship Id="rId4" Type="http://schemas.openxmlformats.org/officeDocument/2006/relationships/image" Target="../media/image43.jpeg"/></Relationships>
</file>

<file path=ppt/slides/_rels/slide2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1.xml"/><Relationship Id="rId1" Type="http://schemas.openxmlformats.org/officeDocument/2006/relationships/slideLayout" Target="../slideLayouts/slideLayout11.xml"/><Relationship Id="rId4" Type="http://schemas.openxmlformats.org/officeDocument/2006/relationships/image" Target="../media/image45.jpeg"/></Relationships>
</file>

<file path=ppt/slides/_rels/slide2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2.xml"/><Relationship Id="rId1" Type="http://schemas.openxmlformats.org/officeDocument/2006/relationships/slideLayout" Target="../slideLayouts/slideLayout9.xml"/><Relationship Id="rId4" Type="http://schemas.openxmlformats.org/officeDocument/2006/relationships/image" Target="../media/image47.jpeg"/></Relationships>
</file>

<file path=ppt/slides/_rels/slide2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3.xml"/><Relationship Id="rId1" Type="http://schemas.openxmlformats.org/officeDocument/2006/relationships/slideLayout" Target="../slideLayouts/slideLayout10.xml"/><Relationship Id="rId5" Type="http://schemas.openxmlformats.org/officeDocument/2006/relationships/image" Target="../media/image50.jpeg"/><Relationship Id="rId4" Type="http://schemas.openxmlformats.org/officeDocument/2006/relationships/image" Target="../media/image49.jpeg"/></Relationships>
</file>

<file path=ppt/slides/_rels/slide2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19.jpeg"/></Relationships>
</file>

<file path=ppt/slides/_rels/slide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11.xml"/><Relationship Id="rId4" Type="http://schemas.openxmlformats.org/officeDocument/2006/relationships/image" Target="../media/image21.jpeg"/></Relationships>
</file>

<file path=ppt/slides/_rels/slide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image" Target="../media/image23.jpeg"/></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p:cNvSpPr txBox="1">
            <a:spLocks/>
          </p:cNvSpPr>
          <p:nvPr/>
        </p:nvSpPr>
        <p:spPr>
          <a:xfrm>
            <a:off x="4343400" y="6019800"/>
            <a:ext cx="3429000" cy="5334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en-US" sz="1000" b="1" dirty="0">
              <a:solidFill>
                <a:schemeClr val="bg1"/>
              </a:solidFill>
              <a:latin typeface="Abadi MT Condensed Light"/>
              <a:cs typeface="Abadi MT Condensed Light"/>
            </a:endParaRPr>
          </a:p>
        </p:txBody>
      </p:sp>
    </p:spTree>
    <p:extLst>
      <p:ext uri="{BB962C8B-B14F-4D97-AF65-F5344CB8AC3E}">
        <p14:creationId xmlns:p14="http://schemas.microsoft.com/office/powerpoint/2010/main" val="2912881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chor="ctr">
            <a:normAutofit/>
          </a:bodyPr>
          <a:lstStyle/>
          <a:p>
            <a:pPr algn="ctr"/>
            <a:r>
              <a:rPr lang="es-ES" dirty="0"/>
              <a:t>¿</a:t>
            </a:r>
            <a:r>
              <a:rPr lang="es-419" dirty="0"/>
              <a:t>Cuándo experimentó usted odio, tristeza, miedo, ira o envidia? </a:t>
            </a:r>
            <a:r>
              <a:rPr lang="es-ES" dirty="0"/>
              <a:t>¿Cómo los enfrentó? ¿Qué le gustaría haber hecho de manera diferente?</a:t>
            </a:r>
            <a:endParaRPr lang="es-419" dirty="0"/>
          </a:p>
        </p:txBody>
      </p:sp>
      <p:pic>
        <p:nvPicPr>
          <p:cNvPr id="9" name="Espaço Reservado para Imagem 8">
            <a:extLst>
              <a:ext uri="{FF2B5EF4-FFF2-40B4-BE49-F238E27FC236}">
                <a16:creationId xmlns:a16="http://schemas.microsoft.com/office/drawing/2014/main" id="{15290799-6E52-714C-87A7-F3A8DECAEBA2}"/>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pic>
        <p:nvPicPr>
          <p:cNvPr id="5" name="Espaço Reservado para Imagem 4">
            <a:extLst>
              <a:ext uri="{FF2B5EF4-FFF2-40B4-BE49-F238E27FC236}">
                <a16:creationId xmlns:a16="http://schemas.microsoft.com/office/drawing/2014/main" id="{01B499E0-FFC5-C240-8230-7D37A2C4567F}"/>
              </a:ext>
            </a:extLst>
          </p:cNvPr>
          <p:cNvPicPr>
            <a:picLocks noGrp="1" noChangeAspect="1"/>
          </p:cNvPicPr>
          <p:nvPr>
            <p:ph type="pic" sz="quarter" idx="11"/>
          </p:nvPr>
        </p:nvPicPr>
        <p:blipFill>
          <a:blip r:embed="rId4"/>
          <a:srcRect l="16646" r="16646"/>
          <a:stretch>
            <a:fillRect/>
          </a:stretch>
        </p:blipFill>
        <p:spPr/>
      </p:pic>
    </p:spTree>
    <p:extLst>
      <p:ext uri="{BB962C8B-B14F-4D97-AF65-F5344CB8AC3E}">
        <p14:creationId xmlns:p14="http://schemas.microsoft.com/office/powerpoint/2010/main" val="3121039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s-419" dirty="0"/>
              <a:t>Emociones en contraste</a:t>
            </a:r>
            <a:endParaRPr lang="pt-BR" dirty="0"/>
          </a:p>
        </p:txBody>
      </p:sp>
      <p:sp>
        <p:nvSpPr>
          <p:cNvPr id="3" name="Content Placeholder 2"/>
          <p:cNvSpPr>
            <a:spLocks noGrp="1"/>
          </p:cNvSpPr>
          <p:nvPr>
            <p:ph idx="1"/>
          </p:nvPr>
        </p:nvSpPr>
        <p:spPr/>
        <p:txBody>
          <a:bodyPr>
            <a:normAutofit lnSpcReduction="10000"/>
          </a:bodyPr>
          <a:lstStyle/>
          <a:p>
            <a:r>
              <a:rPr lang="es-419" b="1" dirty="0">
                <a:solidFill>
                  <a:srgbClr val="C00000"/>
                </a:solidFill>
                <a:effectLst>
                  <a:outerShdw blurRad="38100" dist="38100" dir="2700000" algn="tl">
                    <a:srgbClr val="000000">
                      <a:alpha val="43137"/>
                    </a:srgbClr>
                  </a:outerShdw>
                </a:effectLst>
                <a:cs typeface="Calibri" pitchFamily="34" charset="0"/>
              </a:rPr>
              <a:t>Los estados emocionales negativos como odio, preocupación, miedo, ira y envidia producen respuestas fisiológicas inmediatas: </a:t>
            </a:r>
            <a:r>
              <a:rPr lang="pt-BR" dirty="0">
                <a:cs typeface="Calibri" pitchFamily="34" charset="0"/>
              </a:rPr>
              <a:t> </a:t>
            </a:r>
            <a:r>
              <a:rPr lang="es-419" i="1" dirty="0">
                <a:cs typeface="Calibri" pitchFamily="34" charset="0"/>
              </a:rPr>
              <a:t>palpitaciones del corazón, tensión muscular, boca seca, sudor frío, contracción de la barriga y otras manifestaciones físicas.</a:t>
            </a:r>
            <a:endParaRPr lang="en-US" dirty="0"/>
          </a:p>
        </p:txBody>
      </p:sp>
      <p:pic>
        <p:nvPicPr>
          <p:cNvPr id="10" name="Espaço Reservado para Imagem 9">
            <a:extLst>
              <a:ext uri="{FF2B5EF4-FFF2-40B4-BE49-F238E27FC236}">
                <a16:creationId xmlns:a16="http://schemas.microsoft.com/office/drawing/2014/main" id="{7705A91F-E182-3A48-8ECF-A1DC6F496BE0}"/>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672899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s-419" sz="3600" b="1" dirty="0">
                <a:solidFill>
                  <a:srgbClr val="C00000"/>
                </a:solidFill>
                <a:effectLst>
                  <a:outerShdw blurRad="38100" dist="38100" dir="2700000" algn="tl">
                    <a:srgbClr val="000000">
                      <a:alpha val="43137"/>
                    </a:srgbClr>
                  </a:outerShdw>
                </a:effectLst>
                <a:latin typeface="Calibri" pitchFamily="34" charset="0"/>
                <a:cs typeface="Calibri" pitchFamily="34" charset="0"/>
              </a:rPr>
              <a:t>Los estados emocionales positivos </a:t>
            </a:r>
            <a:r>
              <a:rPr lang="es-419" sz="3600" dirty="0">
                <a:latin typeface="Calibri" pitchFamily="34" charset="0"/>
                <a:cs typeface="Calibri" pitchFamily="34" charset="0"/>
              </a:rPr>
              <a:t>como compasión, bondad, humildad, mansedumbre y paciencia están asociados a una sensación de bienestar, a una perspectiva positiva y buenas relaciones con los demás y con Dios.</a:t>
            </a:r>
            <a:endParaRPr lang="en-US" sz="3600" dirty="0"/>
          </a:p>
        </p:txBody>
      </p:sp>
      <p:pic>
        <p:nvPicPr>
          <p:cNvPr id="20" name="Espaço Reservado para Imagem 19">
            <a:extLst>
              <a:ext uri="{FF2B5EF4-FFF2-40B4-BE49-F238E27FC236}">
                <a16:creationId xmlns:a16="http://schemas.microsoft.com/office/drawing/2014/main" id="{9C37A459-B15D-0D48-AC66-DEEAF09ED4DE}"/>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21" name="Espaço Reservado para Imagem 20">
            <a:extLst>
              <a:ext uri="{FF2B5EF4-FFF2-40B4-BE49-F238E27FC236}">
                <a16:creationId xmlns:a16="http://schemas.microsoft.com/office/drawing/2014/main" id="{616798E7-1910-F147-9636-0B6765A2AEF7}"/>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513482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827059" y="711203"/>
            <a:ext cx="5933339" cy="5784210"/>
          </a:xfrm>
        </p:spPr>
        <p:txBody>
          <a:bodyPr>
            <a:normAutofit/>
          </a:bodyPr>
          <a:lstStyle/>
          <a:p>
            <a:pPr lvl="0"/>
            <a:r>
              <a:rPr lang="es-419" dirty="0"/>
              <a:t>Lea Gálatas 5:22</a:t>
            </a:r>
            <a:r>
              <a:rPr lang="es-419"/>
              <a:t>. </a:t>
            </a:r>
            <a:r>
              <a:rPr lang="es-ES"/>
              <a:t>¿</a:t>
            </a:r>
            <a:r>
              <a:rPr lang="es-419" dirty="0"/>
              <a:t>Cómo debe hacer la diferencia el fruto del Espíritu en la manera en la que las personas experimentan </a:t>
            </a:r>
            <a:r>
              <a:rPr lang="es-419"/>
              <a:t>la vida?</a:t>
            </a:r>
            <a:endParaRPr lang="es-419" dirty="0"/>
          </a:p>
        </p:txBody>
      </p:sp>
      <p:pic>
        <p:nvPicPr>
          <p:cNvPr id="14" name="Espaço Reservado para Imagem 13">
            <a:extLst>
              <a:ext uri="{FF2B5EF4-FFF2-40B4-BE49-F238E27FC236}">
                <a16:creationId xmlns:a16="http://schemas.microsoft.com/office/drawing/2014/main" id="{13BA4377-BF5F-E846-9137-0DC8658B3490}"/>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pic>
        <p:nvPicPr>
          <p:cNvPr id="16" name="Espaço Reservado para Imagem 15">
            <a:extLst>
              <a:ext uri="{FF2B5EF4-FFF2-40B4-BE49-F238E27FC236}">
                <a16:creationId xmlns:a16="http://schemas.microsoft.com/office/drawing/2014/main" id="{221ECE33-27D5-F144-81AC-FE6E4B93AE8D}"/>
              </a:ext>
            </a:extLst>
          </p:cNvPr>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a:stretch>
            <a:fillRect/>
          </a:stretch>
        </p:blipFill>
        <p:spPr/>
      </p:pic>
      <p:pic>
        <p:nvPicPr>
          <p:cNvPr id="6" name="Espaço Reservado para Imagem 5">
            <a:extLst>
              <a:ext uri="{FF2B5EF4-FFF2-40B4-BE49-F238E27FC236}">
                <a16:creationId xmlns:a16="http://schemas.microsoft.com/office/drawing/2014/main" id="{065862EC-F91D-B24F-886A-A5B5CA2C4B7A}"/>
              </a:ext>
            </a:extLst>
          </p:cNvPr>
          <p:cNvPicPr>
            <a:picLocks noGrp="1" noChangeAspect="1"/>
          </p:cNvPicPr>
          <p:nvPr>
            <p:ph type="pic" sz="quarter" idx="11"/>
          </p:nvPr>
        </p:nvPicPr>
        <p:blipFill rotWithShape="1">
          <a:blip r:embed="rId5"/>
          <a:srcRect l="41836" r="20176"/>
          <a:stretch/>
        </p:blipFill>
        <p:spPr>
          <a:xfrm>
            <a:off x="1939636" y="1136012"/>
            <a:ext cx="2714625" cy="5359400"/>
          </a:xfrm>
        </p:spPr>
      </p:pic>
    </p:spTree>
    <p:extLst>
      <p:ext uri="{BB962C8B-B14F-4D97-AF65-F5344CB8AC3E}">
        <p14:creationId xmlns:p14="http://schemas.microsoft.com/office/powerpoint/2010/main" val="313930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s-419" dirty="0"/>
              <a:t>Emociones de Jesús:</a:t>
            </a:r>
            <a:br>
              <a:rPr lang="es-419" dirty="0"/>
            </a:br>
            <a:r>
              <a:rPr lang="es-419" dirty="0"/>
              <a:t> Parte I</a:t>
            </a:r>
            <a:endParaRPr lang="pt-BR" dirty="0"/>
          </a:p>
        </p:txBody>
      </p:sp>
      <p:sp>
        <p:nvSpPr>
          <p:cNvPr id="3" name="Content Placeholder 2"/>
          <p:cNvSpPr>
            <a:spLocks noGrp="1"/>
          </p:cNvSpPr>
          <p:nvPr>
            <p:ph idx="1"/>
          </p:nvPr>
        </p:nvSpPr>
        <p:spPr/>
        <p:txBody>
          <a:bodyPr>
            <a:normAutofit fontScale="92500" lnSpcReduction="10000"/>
          </a:bodyPr>
          <a:lstStyle/>
          <a:p>
            <a:r>
              <a:rPr lang="es-419" sz="3600" b="1" dirty="0">
                <a:solidFill>
                  <a:srgbClr val="C00000"/>
                </a:solidFill>
                <a:effectLst>
                  <a:outerShdw blurRad="38100" dist="38100" dir="2700000" algn="tl">
                    <a:srgbClr val="000000">
                      <a:alpha val="43137"/>
                    </a:srgbClr>
                  </a:outerShdw>
                </a:effectLst>
                <a:cs typeface="Calibri" pitchFamily="34" charset="0"/>
              </a:rPr>
              <a:t>En Marcos 8:1-3, la </a:t>
            </a:r>
            <a:r>
              <a:rPr lang="es-419" sz="3600" dirty="0">
                <a:cs typeface="Calibri" pitchFamily="34" charset="0"/>
              </a:rPr>
              <a:t>“compasión” fue la motivación que llevó a Jesús a elaborar un plan para alimentar a la multitud.</a:t>
            </a:r>
          </a:p>
          <a:p>
            <a:pPr marL="0" indent="0">
              <a:buNone/>
            </a:pPr>
            <a:endParaRPr lang="pt-BR" sz="1100" dirty="0">
              <a:cs typeface="Calibri" pitchFamily="34" charset="0"/>
            </a:endParaRPr>
          </a:p>
          <a:p>
            <a:r>
              <a:rPr lang="es-419" sz="3600" b="1" dirty="0">
                <a:cs typeface="Calibri" pitchFamily="34" charset="0"/>
              </a:rPr>
              <a:t>Además de alimentar a las multitudes,</a:t>
            </a:r>
            <a:r>
              <a:rPr lang="pt-BR" sz="3600" b="1" dirty="0">
                <a:cs typeface="Calibri" pitchFamily="34" charset="0"/>
              </a:rPr>
              <a:t> </a:t>
            </a:r>
            <a:r>
              <a:rPr lang="es-ES" sz="3600" b="1" dirty="0"/>
              <a:t>¿</a:t>
            </a:r>
            <a:r>
              <a:rPr lang="es-ES_tradnl" sz="3600" b="1" dirty="0">
                <a:cs typeface="Calibri" pitchFamily="34" charset="0"/>
              </a:rPr>
              <a:t>qué otros actos Jesús realizó por compasión? </a:t>
            </a:r>
            <a:r>
              <a:rPr lang="es-ES_tradnl" sz="3600" i="1" dirty="0">
                <a:cs typeface="Calibri" pitchFamily="34" charset="0"/>
              </a:rPr>
              <a:t>Marcos 1:40, 41; 6:34.</a:t>
            </a:r>
            <a:endParaRPr lang="es-ES_tradnl" sz="3600" dirty="0">
              <a:cs typeface="Calibri" pitchFamily="34" charset="0"/>
            </a:endParaRPr>
          </a:p>
        </p:txBody>
      </p:sp>
      <p:pic>
        <p:nvPicPr>
          <p:cNvPr id="8" name="Espaço Reservado para Imagem 7">
            <a:extLst>
              <a:ext uri="{FF2B5EF4-FFF2-40B4-BE49-F238E27FC236}">
                <a16:creationId xmlns:a16="http://schemas.microsoft.com/office/drawing/2014/main" id="{48C0B17A-7801-0642-BB8D-D7A494DF7073}"/>
              </a:ext>
            </a:extLst>
          </p:cNvPr>
          <p:cNvPicPr>
            <a:picLocks noGrp="1" noChangeAspect="1"/>
          </p:cNvPicPr>
          <p:nvPr>
            <p:ph type="pic" sz="quarter" idx="13"/>
          </p:nvPr>
        </p:nvPicPr>
        <p:blipFill>
          <a:blip r:embed="rId3"/>
          <a:srcRect l="1918" r="1918"/>
          <a:stretch>
            <a:fillRect/>
          </a:stretch>
        </p:blipFill>
        <p:spPr/>
      </p:pic>
    </p:spTree>
    <p:extLst>
      <p:ext uri="{BB962C8B-B14F-4D97-AF65-F5344CB8AC3E}">
        <p14:creationId xmlns:p14="http://schemas.microsoft.com/office/powerpoint/2010/main" val="4130153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r>
              <a:rPr lang="es-ES"/>
              <a:t>¿</a:t>
            </a:r>
            <a:r>
              <a:rPr lang="es-419" dirty="0"/>
              <a:t>Cuáles son las formas por las cuales usted expresa compasión? O sea, una cosa es sentir compasión (la mayoría de las personas lo hacen), pero otra cosa es expresarla a través de acciones concretas.</a:t>
            </a:r>
            <a:r>
              <a:rPr lang="pt-BR" dirty="0"/>
              <a:t> </a:t>
            </a:r>
          </a:p>
          <a:p>
            <a:r>
              <a:rPr lang="es-ES"/>
              <a:t>¿</a:t>
            </a:r>
            <a:r>
              <a:rPr lang="es-419" dirty="0"/>
              <a:t>Cómo puede, a través de palabras y acciones, revelar mejor la compasión que siente por los </a:t>
            </a:r>
            <a:r>
              <a:rPr lang="es-419"/>
              <a:t>que sufren?</a:t>
            </a:r>
            <a:endParaRPr lang="es-419" dirty="0"/>
          </a:p>
        </p:txBody>
      </p:sp>
      <p:pic>
        <p:nvPicPr>
          <p:cNvPr id="16" name="Espaço Reservado para Imagem 15">
            <a:extLst>
              <a:ext uri="{FF2B5EF4-FFF2-40B4-BE49-F238E27FC236}">
                <a16:creationId xmlns:a16="http://schemas.microsoft.com/office/drawing/2014/main" id="{2412688C-D8B4-CF4B-9592-B5D09CCC243E}"/>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pic>
        <p:nvPicPr>
          <p:cNvPr id="18" name="Espaço Reservado para Imagem 17">
            <a:extLst>
              <a:ext uri="{FF2B5EF4-FFF2-40B4-BE49-F238E27FC236}">
                <a16:creationId xmlns:a16="http://schemas.microsoft.com/office/drawing/2014/main" id="{241F43FD-DB31-644E-9D48-9C67F52EC0C4}"/>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93613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br>
              <a:rPr lang="en-US" dirty="0"/>
            </a:br>
            <a:r>
              <a:rPr lang="es-419" dirty="0"/>
              <a:t>Emociones de Jesús:</a:t>
            </a:r>
            <a:br>
              <a:rPr lang="es-419" dirty="0"/>
            </a:br>
            <a:r>
              <a:rPr lang="es-419" dirty="0"/>
              <a:t>Parte II</a:t>
            </a:r>
            <a:br>
              <a:rPr lang="pt-BR" dirty="0"/>
            </a:br>
            <a:endParaRPr lang="pt-BR" dirty="0"/>
          </a:p>
        </p:txBody>
      </p:sp>
      <p:sp>
        <p:nvSpPr>
          <p:cNvPr id="3" name="Content Placeholder 2"/>
          <p:cNvSpPr>
            <a:spLocks noGrp="1"/>
          </p:cNvSpPr>
          <p:nvPr>
            <p:ph idx="1"/>
          </p:nvPr>
        </p:nvSpPr>
        <p:spPr/>
        <p:txBody>
          <a:bodyPr>
            <a:normAutofit fontScale="92500" lnSpcReduction="20000"/>
          </a:bodyPr>
          <a:lstStyle/>
          <a:p>
            <a:pPr marL="0" indent="0" algn="ctr">
              <a:buNone/>
            </a:pPr>
            <a:r>
              <a:rPr lang="es-419" sz="4000" dirty="0"/>
              <a:t>Los escritores del evangelio registran dos ocasiones en las que </a:t>
            </a:r>
            <a:r>
              <a:rPr lang="es-419" sz="4000" b="1" dirty="0">
                <a:solidFill>
                  <a:srgbClr val="C00000"/>
                </a:solidFill>
              </a:rPr>
              <a:t>Jesús lloró</a:t>
            </a:r>
            <a:r>
              <a:rPr lang="es-419" sz="4000" dirty="0"/>
              <a:t>. Las personas suelen llorar por sí mismas, pero en esas ocasiones el dolor de Jesús provenía de un profundo sentimiento por los demás</a:t>
            </a:r>
            <a:endParaRPr lang="en-US" sz="4000" dirty="0"/>
          </a:p>
        </p:txBody>
      </p:sp>
      <p:pic>
        <p:nvPicPr>
          <p:cNvPr id="7" name="Espaço Reservado para Imagem 6">
            <a:extLst>
              <a:ext uri="{FF2B5EF4-FFF2-40B4-BE49-F238E27FC236}">
                <a16:creationId xmlns:a16="http://schemas.microsoft.com/office/drawing/2014/main" id="{C27068BB-BD23-794F-ADA8-1326C356D332}"/>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478689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r>
              <a:rPr lang="es-ES" sz="4000" dirty="0"/>
              <a:t>¿Cuáles fueron algunas de las emociones dolorosas que experimentó Jesús en las siguientes historias? </a:t>
            </a:r>
            <a:r>
              <a:rPr lang="es-419" sz="4000" dirty="0">
                <a:solidFill>
                  <a:srgbClr val="002060"/>
                </a:solidFill>
              </a:rPr>
              <a:t> </a:t>
            </a:r>
            <a:r>
              <a:rPr lang="es-419" sz="4000" i="1" dirty="0">
                <a:solidFill>
                  <a:srgbClr val="002060"/>
                </a:solidFill>
                <a:cs typeface="Calibri" pitchFamily="34" charset="0"/>
              </a:rPr>
              <a:t>Mat. 26:37, 38; Mar. 3:5; 8:12; Juan 11:32–38; Mar. 11:15, 16. </a:t>
            </a:r>
          </a:p>
          <a:p>
            <a:r>
              <a:rPr lang="es-ES" sz="4000" dirty="0"/>
              <a:t>¿Cuál fue la causa de las emociones que experimentó?</a:t>
            </a:r>
            <a:endParaRPr lang="pt-BR" sz="4000" i="1" dirty="0">
              <a:solidFill>
                <a:srgbClr val="002060"/>
              </a:solidFill>
              <a:cs typeface="Calibri" pitchFamily="34" charset="0"/>
            </a:endParaRPr>
          </a:p>
        </p:txBody>
      </p:sp>
      <p:pic>
        <p:nvPicPr>
          <p:cNvPr id="7" name="Espaço Reservado para Imagem 6">
            <a:extLst>
              <a:ext uri="{FF2B5EF4-FFF2-40B4-BE49-F238E27FC236}">
                <a16:creationId xmlns:a16="http://schemas.microsoft.com/office/drawing/2014/main" id="{9354FB5E-5FF5-CB45-BC31-56C2D087877A}"/>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pic>
        <p:nvPicPr>
          <p:cNvPr id="9" name="Espaço Reservado para Imagem 8">
            <a:extLst>
              <a:ext uri="{FF2B5EF4-FFF2-40B4-BE49-F238E27FC236}">
                <a16:creationId xmlns:a16="http://schemas.microsoft.com/office/drawing/2014/main" id="{074EA811-AF39-DA45-B70C-82B7825ECB6C}"/>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67350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chor="t">
            <a:normAutofit/>
          </a:bodyPr>
          <a:lstStyle/>
          <a:p>
            <a:r>
              <a:rPr lang="es-419" sz="4000" dirty="0"/>
              <a:t>Los primeros versículos de Isaías 53 confirman que </a:t>
            </a:r>
            <a:r>
              <a:rPr lang="es-419" sz="4000" b="1" dirty="0">
                <a:solidFill>
                  <a:srgbClr val="C00000"/>
                </a:solidFill>
              </a:rPr>
              <a:t>Jesús era el hombre de dolores</a:t>
            </a:r>
            <a:r>
              <a:rPr lang="es-419" sz="4000" dirty="0"/>
              <a:t>. Aunque él había experimentado muchos momentos de alegría,</a:t>
            </a:r>
            <a:r>
              <a:rPr lang="es-419" sz="4000" b="1" dirty="0"/>
              <a:t> </a:t>
            </a:r>
            <a:r>
              <a:rPr lang="es-419" sz="4000" b="1" dirty="0">
                <a:solidFill>
                  <a:srgbClr val="C00000"/>
                </a:solidFill>
              </a:rPr>
              <a:t>también sintió un grave dolor emocional</a:t>
            </a:r>
            <a:r>
              <a:rPr lang="es-419" sz="4000" dirty="0"/>
              <a:t>.</a:t>
            </a:r>
            <a:r>
              <a:rPr lang="pt-BR" sz="4000" b="1" dirty="0">
                <a:solidFill>
                  <a:srgbClr val="C00000"/>
                </a:solidFill>
                <a:effectLst>
                  <a:outerShdw blurRad="38100" dist="38100" dir="2700000" algn="tl">
                    <a:srgbClr val="000000">
                      <a:alpha val="43137"/>
                    </a:srgbClr>
                  </a:outerShdw>
                </a:effectLst>
                <a:cs typeface="Calibri" pitchFamily="34" charset="0"/>
              </a:rPr>
              <a:t> </a:t>
            </a:r>
          </a:p>
        </p:txBody>
      </p:sp>
      <p:pic>
        <p:nvPicPr>
          <p:cNvPr id="22" name="Espaço Reservado para Imagem 21">
            <a:extLst>
              <a:ext uri="{FF2B5EF4-FFF2-40B4-BE49-F238E27FC236}">
                <a16:creationId xmlns:a16="http://schemas.microsoft.com/office/drawing/2014/main" id="{56B18DF9-20C4-EA48-8AC2-FCBCA9A07514}"/>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1969823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83037" y="484188"/>
            <a:ext cx="7108963" cy="1143000"/>
          </a:xfrm>
        </p:spPr>
        <p:txBody>
          <a:bodyPr>
            <a:normAutofit fontScale="90000"/>
          </a:bodyPr>
          <a:lstStyle/>
          <a:p>
            <a:r>
              <a:rPr lang="es-419" dirty="0"/>
              <a:t>El  plan de Dios para </a:t>
            </a:r>
            <a:br>
              <a:rPr lang="es-419" dirty="0"/>
            </a:br>
            <a:r>
              <a:rPr lang="es-419" dirty="0"/>
              <a:t>las emociones dolorosas</a:t>
            </a:r>
            <a:endParaRPr lang="en-US" dirty="0"/>
          </a:p>
        </p:txBody>
      </p:sp>
      <p:sp>
        <p:nvSpPr>
          <p:cNvPr id="3" name="Content Placeholder 2"/>
          <p:cNvSpPr>
            <a:spLocks noGrp="1"/>
          </p:cNvSpPr>
          <p:nvPr>
            <p:ph idx="1"/>
          </p:nvPr>
        </p:nvSpPr>
        <p:spPr/>
        <p:txBody>
          <a:bodyPr>
            <a:normAutofit fontScale="92500" lnSpcReduction="20000"/>
          </a:bodyPr>
          <a:lstStyle/>
          <a:p>
            <a:r>
              <a:rPr lang="es-419" sz="3600" b="1" dirty="0"/>
              <a:t>Lea Juan 16:20-24. </a:t>
            </a:r>
            <a:r>
              <a:rPr lang="es-ES" sz="3600" b="1" dirty="0"/>
              <a:t>¿Cuál es la promesa de Jesús en relación al dolor y al sufrimiento?</a:t>
            </a:r>
            <a:endParaRPr lang="es-419" sz="3600" b="1" dirty="0"/>
          </a:p>
          <a:p>
            <a:r>
              <a:rPr lang="es-419" sz="3600" b="1" dirty="0">
                <a:solidFill>
                  <a:srgbClr val="C00000"/>
                </a:solidFill>
              </a:rPr>
              <a:t>El pasaje ofrece gran esperanza a todos los que están pasando por dolor físico o psicológico</a:t>
            </a:r>
            <a:r>
              <a:rPr lang="es-419" sz="3600" dirty="0">
                <a:solidFill>
                  <a:srgbClr val="C00000"/>
                </a:solidFill>
              </a:rPr>
              <a:t>.</a:t>
            </a:r>
            <a:r>
              <a:rPr lang="es-419" sz="3600" dirty="0"/>
              <a:t> Aquí hay algunas cosas que pueden aprenderse con este texto:</a:t>
            </a:r>
          </a:p>
        </p:txBody>
      </p:sp>
      <p:pic>
        <p:nvPicPr>
          <p:cNvPr id="8" name="Espaço Reservado para Imagem 7">
            <a:extLst>
              <a:ext uri="{FF2B5EF4-FFF2-40B4-BE49-F238E27FC236}">
                <a16:creationId xmlns:a16="http://schemas.microsoft.com/office/drawing/2014/main" id="{CC3C6072-7BB4-144D-A370-D04B9A644D58}"/>
              </a:ext>
            </a:extLst>
          </p:cNvPr>
          <p:cNvPicPr>
            <a:picLocks noGrp="1" noChangeAspect="1"/>
          </p:cNvPicPr>
          <p:nvPr>
            <p:ph type="pic" sz="quarter" idx="13"/>
          </p:nvPr>
        </p:nvPicPr>
        <p:blipFill rotWithShape="1">
          <a:blip r:embed="rId3"/>
          <a:srcRect r="48712"/>
          <a:stretch/>
        </p:blipFill>
        <p:spPr>
          <a:xfrm>
            <a:off x="0" y="139733"/>
            <a:ext cx="5060217" cy="6578534"/>
          </a:xfrm>
        </p:spPr>
      </p:pic>
    </p:spTree>
    <p:extLst>
      <p:ext uri="{BB962C8B-B14F-4D97-AF65-F5344CB8AC3E}">
        <p14:creationId xmlns:p14="http://schemas.microsoft.com/office/powerpoint/2010/main" val="1131807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9525" y="598487"/>
            <a:ext cx="4552950" cy="1470025"/>
          </a:xfrm>
        </p:spPr>
        <p:txBody>
          <a:bodyPr/>
          <a:lstStyle/>
          <a:p>
            <a:r>
              <a:rPr lang="en-US" dirty="0"/>
              <a:t>LECCIÓN|1</a:t>
            </a:r>
          </a:p>
        </p:txBody>
      </p:sp>
      <p:sp>
        <p:nvSpPr>
          <p:cNvPr id="3" name="Subtitle 2"/>
          <p:cNvSpPr>
            <a:spLocks noGrp="1"/>
          </p:cNvSpPr>
          <p:nvPr>
            <p:ph type="subTitle" idx="1"/>
          </p:nvPr>
        </p:nvSpPr>
        <p:spPr/>
        <p:txBody>
          <a:bodyPr>
            <a:normAutofit lnSpcReduction="10000"/>
          </a:bodyPr>
          <a:lstStyle/>
          <a:p>
            <a:r>
              <a:rPr lang="en-US" dirty="0" err="1"/>
              <a:t>Por</a:t>
            </a:r>
            <a:r>
              <a:rPr lang="en-US" dirty="0"/>
              <a:t> Julian </a:t>
            </a:r>
            <a:r>
              <a:rPr lang="en-US" dirty="0" err="1"/>
              <a:t>Melgosa</a:t>
            </a:r>
            <a:endParaRPr lang="en-US" dirty="0"/>
          </a:p>
        </p:txBody>
      </p:sp>
      <p:pic>
        <p:nvPicPr>
          <p:cNvPr id="5" name="Imagem 4">
            <a:extLst>
              <a:ext uri="{FF2B5EF4-FFF2-40B4-BE49-F238E27FC236}">
                <a16:creationId xmlns:a16="http://schemas.microsoft.com/office/drawing/2014/main" id="{85134CA2-6EA1-FC45-8BB0-11FBE8198D73}"/>
              </a:ext>
            </a:extLst>
          </p:cNvPr>
          <p:cNvPicPr>
            <a:picLocks noChangeAspect="1"/>
          </p:cNvPicPr>
          <p:nvPr/>
        </p:nvPicPr>
        <p:blipFill>
          <a:blip r:embed="rId3"/>
          <a:stretch>
            <a:fillRect/>
          </a:stretch>
        </p:blipFill>
        <p:spPr>
          <a:xfrm>
            <a:off x="731308" y="2007821"/>
            <a:ext cx="3746500" cy="2781300"/>
          </a:xfrm>
          <a:prstGeom prst="rect">
            <a:avLst/>
          </a:prstGeom>
        </p:spPr>
      </p:pic>
      <p:pic>
        <p:nvPicPr>
          <p:cNvPr id="6" name="Imagem 5">
            <a:extLst>
              <a:ext uri="{FF2B5EF4-FFF2-40B4-BE49-F238E27FC236}">
                <a16:creationId xmlns:a16="http://schemas.microsoft.com/office/drawing/2014/main" id="{43A3E16A-1A86-B342-B400-ED7ABB78D43E}"/>
              </a:ext>
            </a:extLst>
          </p:cNvPr>
          <p:cNvPicPr>
            <a:picLocks noChangeAspect="1"/>
          </p:cNvPicPr>
          <p:nvPr/>
        </p:nvPicPr>
        <p:blipFill>
          <a:blip r:embed="rId4"/>
          <a:stretch>
            <a:fillRect/>
          </a:stretch>
        </p:blipFill>
        <p:spPr>
          <a:xfrm>
            <a:off x="3921125" y="2137857"/>
            <a:ext cx="7289800" cy="2362200"/>
          </a:xfrm>
          <a:prstGeom prst="rect">
            <a:avLst/>
          </a:prstGeom>
        </p:spPr>
      </p:pic>
    </p:spTree>
    <p:extLst>
      <p:ext uri="{BB962C8B-B14F-4D97-AF65-F5344CB8AC3E}">
        <p14:creationId xmlns:p14="http://schemas.microsoft.com/office/powerpoint/2010/main" val="2085823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ço Reservado para Imagem 4">
            <a:extLst>
              <a:ext uri="{FF2B5EF4-FFF2-40B4-BE49-F238E27FC236}">
                <a16:creationId xmlns:a16="http://schemas.microsoft.com/office/drawing/2014/main" id="{C2825F28-065E-A944-8651-CB080CAF5FCF}"/>
              </a:ext>
            </a:extLst>
          </p:cNvPr>
          <p:cNvPicPr>
            <a:picLocks noGrp="1" noChangeAspect="1"/>
          </p:cNvPicPr>
          <p:nvPr>
            <p:ph type="pic" sz="quarter" idx="11"/>
          </p:nvPr>
        </p:nvPicPr>
        <p:blipFill>
          <a:blip r:embed="rId3"/>
          <a:srcRect l="16641" r="16641"/>
          <a:stretch>
            <a:fillRect/>
          </a:stretch>
        </p:blipFill>
        <p:spPr/>
      </p:pic>
      <p:sp>
        <p:nvSpPr>
          <p:cNvPr id="3" name="Content Placeholder 2"/>
          <p:cNvSpPr>
            <a:spLocks noGrp="1"/>
          </p:cNvSpPr>
          <p:nvPr>
            <p:ph idx="1"/>
          </p:nvPr>
        </p:nvSpPr>
        <p:spPr>
          <a:xfrm>
            <a:off x="5787303" y="536895"/>
            <a:ext cx="5933339" cy="5784210"/>
          </a:xfrm>
        </p:spPr>
        <p:txBody>
          <a:bodyPr>
            <a:noAutofit/>
          </a:bodyPr>
          <a:lstStyle/>
          <a:p>
            <a:pPr marL="571500" indent="-571500">
              <a:spcBef>
                <a:spcPts val="0"/>
              </a:spcBef>
              <a:buFont typeface="Arial" panose="020B0604020202020204" pitchFamily="34" charset="0"/>
              <a:buChar char="•"/>
              <a:defRPr/>
            </a:pPr>
            <a:r>
              <a:rPr lang="es-419" sz="3600" b="1" dirty="0">
                <a:solidFill>
                  <a:srgbClr val="C00000"/>
                </a:solidFill>
                <a:cs typeface="Calibri" pitchFamily="34" charset="0"/>
              </a:rPr>
              <a:t>El mundo parece estar lleno de alegría. </a:t>
            </a:r>
            <a:r>
              <a:rPr lang="es-419" sz="3600" dirty="0">
                <a:solidFill>
                  <a:srgbClr val="C00000"/>
                </a:solidFill>
                <a:cs typeface="Calibri" pitchFamily="34" charset="0"/>
              </a:rPr>
              <a:t>Muchas veces el creyente mira a su alrededor y recuerda las injusticias de la vida.</a:t>
            </a:r>
            <a:endParaRPr lang="pt-BR" sz="3600" dirty="0">
              <a:cs typeface="Calibri" pitchFamily="34" charset="0"/>
            </a:endParaRPr>
          </a:p>
          <a:p>
            <a:pPr>
              <a:buFont typeface="Arial" panose="020B0604020202020204" pitchFamily="34" charset="0"/>
              <a:buChar char="•"/>
            </a:pPr>
            <a:endParaRPr lang="pt-BR" sz="1100" dirty="0">
              <a:cs typeface="Calibri" pitchFamily="34" charset="0"/>
            </a:endParaRPr>
          </a:p>
          <a:p>
            <a:pPr marL="571500" indent="-571500">
              <a:buFont typeface="Arial" panose="020B0604020202020204" pitchFamily="34" charset="0"/>
              <a:buChar char="•"/>
            </a:pPr>
            <a:r>
              <a:rPr lang="es-419" sz="3600" b="1" dirty="0">
                <a:solidFill>
                  <a:srgbClr val="C00000"/>
                </a:solidFill>
                <a:cs typeface="Calibri" pitchFamily="34" charset="0"/>
              </a:rPr>
              <a:t>Las penas, tristezas y angustias se transformarán en alegría</a:t>
            </a:r>
            <a:r>
              <a:rPr lang="es-419" sz="3600" dirty="0">
                <a:solidFill>
                  <a:srgbClr val="C00000"/>
                </a:solidFill>
                <a:cs typeface="Calibri" pitchFamily="34" charset="0"/>
              </a:rPr>
              <a:t>. </a:t>
            </a:r>
            <a:r>
              <a:rPr lang="es-419" sz="3600" dirty="0">
                <a:cs typeface="Calibri" pitchFamily="34" charset="0"/>
              </a:rPr>
              <a:t>Esta es la esencia de la promesa de Jesús.</a:t>
            </a:r>
            <a:endParaRPr lang="en-US" sz="1400" dirty="0">
              <a:cs typeface="Calibri" pitchFamily="34" charset="0"/>
            </a:endParaRPr>
          </a:p>
          <a:p>
            <a:pPr marL="571500" indent="-571500">
              <a:buFont typeface="Arial" panose="020B0604020202020204" pitchFamily="34" charset="0"/>
              <a:buChar char="•"/>
            </a:pPr>
            <a:endParaRPr lang="en-US" sz="3600" dirty="0"/>
          </a:p>
        </p:txBody>
      </p:sp>
      <p:pic>
        <p:nvPicPr>
          <p:cNvPr id="10" name="Espaço Reservado para Imagem 9">
            <a:extLst>
              <a:ext uri="{FF2B5EF4-FFF2-40B4-BE49-F238E27FC236}">
                <a16:creationId xmlns:a16="http://schemas.microsoft.com/office/drawing/2014/main" id="{A816B319-FADE-0546-87AC-CA215ABAAC04}"/>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4259080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es-419" sz="3600" b="1" dirty="0">
                <a:solidFill>
                  <a:srgbClr val="C00000"/>
                </a:solidFill>
                <a:cs typeface="Calibri" pitchFamily="34" charset="0"/>
              </a:rPr>
              <a:t>El dolor del pasado quedará olvidado. </a:t>
            </a:r>
            <a:r>
              <a:rPr lang="es-419" sz="3600" dirty="0">
                <a:cs typeface="Calibri" pitchFamily="34" charset="0"/>
              </a:rPr>
              <a:t>Los recuerdos del pasado desagradable muchas veces causan mucho sufrimiento.</a:t>
            </a:r>
            <a:endParaRPr lang="pt-BR" sz="3600" dirty="0">
              <a:cs typeface="Calibri" pitchFamily="34" charset="0"/>
            </a:endParaRPr>
          </a:p>
          <a:p>
            <a:r>
              <a:rPr lang="es-419" sz="3600" b="1" dirty="0">
                <a:solidFill>
                  <a:srgbClr val="C00000"/>
                </a:solidFill>
                <a:cs typeface="Calibri" pitchFamily="34" charset="0"/>
              </a:rPr>
              <a:t>Nadie podrá disipar nuestra alegría</a:t>
            </a:r>
            <a:r>
              <a:rPr lang="es-419" sz="3600" dirty="0">
                <a:solidFill>
                  <a:srgbClr val="C00000"/>
                </a:solidFill>
                <a:cs typeface="Calibri" pitchFamily="34" charset="0"/>
              </a:rPr>
              <a:t>. </a:t>
            </a:r>
            <a:r>
              <a:rPr lang="es-419" sz="3600" dirty="0">
                <a:cs typeface="Calibri" pitchFamily="34" charset="0"/>
              </a:rPr>
              <a:t>El tipo de alegría que Jesús ofreció no es el mismo que ahora comprendemos como tal.</a:t>
            </a:r>
            <a:r>
              <a:rPr lang="pt-BR" sz="3600" dirty="0"/>
              <a:t> </a:t>
            </a:r>
          </a:p>
          <a:p>
            <a:pPr marL="0" indent="0">
              <a:buNone/>
            </a:pPr>
            <a:endParaRPr lang="en-US" sz="3600" dirty="0">
              <a:cs typeface="Calibri" pitchFamily="34" charset="0"/>
            </a:endParaRPr>
          </a:p>
          <a:p>
            <a:endParaRPr lang="en-US" sz="3600" dirty="0"/>
          </a:p>
        </p:txBody>
      </p:sp>
      <p:pic>
        <p:nvPicPr>
          <p:cNvPr id="9" name="Espaço Reservado para Imagem 8">
            <a:extLst>
              <a:ext uri="{FF2B5EF4-FFF2-40B4-BE49-F238E27FC236}">
                <a16:creationId xmlns:a16="http://schemas.microsoft.com/office/drawing/2014/main" id="{41518953-7013-B244-8200-535FBB3472F3}"/>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pic>
        <p:nvPicPr>
          <p:cNvPr id="10" name="Espaço Reservado para Imagem 9">
            <a:extLst>
              <a:ext uri="{FF2B5EF4-FFF2-40B4-BE49-F238E27FC236}">
                <a16:creationId xmlns:a16="http://schemas.microsoft.com/office/drawing/2014/main" id="{3E9C8E56-3DA9-DF4F-A6FB-1DCAFC9BA8D3}"/>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998621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171450" lvl="0" indent="-171450">
              <a:spcBef>
                <a:spcPts val="0"/>
              </a:spcBef>
              <a:defRPr/>
            </a:pPr>
            <a:r>
              <a:rPr lang="es-419" sz="3600" b="1" dirty="0">
                <a:solidFill>
                  <a:srgbClr val="C00000"/>
                </a:solidFill>
              </a:rPr>
              <a:t>No habrá necesidades. </a:t>
            </a:r>
            <a:r>
              <a:rPr lang="es-419" sz="3600" dirty="0"/>
              <a:t>Jesús afirma que los justos no preguntarán nada más. Ellos no necesitarán hacerle pedidos y súplicas a Jesús, porque todas sus necesidades habrán sido suplidas.</a:t>
            </a:r>
          </a:p>
        </p:txBody>
      </p:sp>
      <p:pic>
        <p:nvPicPr>
          <p:cNvPr id="7" name="Espaço Reservado para Imagem 6">
            <a:extLst>
              <a:ext uri="{FF2B5EF4-FFF2-40B4-BE49-F238E27FC236}">
                <a16:creationId xmlns:a16="http://schemas.microsoft.com/office/drawing/2014/main" id="{0C970555-7F88-254C-B3A4-EA7A5B441FFF}"/>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8" name="Espaço Reservado para Imagem 7">
            <a:extLst>
              <a:ext uri="{FF2B5EF4-FFF2-40B4-BE49-F238E27FC236}">
                <a16:creationId xmlns:a16="http://schemas.microsoft.com/office/drawing/2014/main" id="{1903B4E2-7A3D-1D46-B138-AE9E555D99D8}"/>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242139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marL="171450" indent="-171450">
              <a:spcBef>
                <a:spcPts val="0"/>
              </a:spcBef>
              <a:defRPr/>
            </a:pPr>
            <a:r>
              <a:rPr lang="es-ES"/>
              <a:t>¿</a:t>
            </a:r>
            <a:r>
              <a:rPr lang="es-419" dirty="0"/>
              <a:t>Cómo pueden sustituirse las emociones negativas por positivas? Considere la experiencia de María Magdalena y de la otra María, que fueron a mirar la tumba de Jesús, y </a:t>
            </a:r>
            <a:r>
              <a:rPr lang="es-419"/>
              <a:t>sintieron “</a:t>
            </a:r>
            <a:r>
              <a:rPr lang="es-ES" dirty="0"/>
              <a:t>temor y gran gozo</a:t>
            </a:r>
            <a:r>
              <a:rPr lang="es-ES"/>
              <a:t>” </a:t>
            </a:r>
            <a:r>
              <a:rPr lang="es-ES" dirty="0"/>
              <a:t>(Mat. 28:8).</a:t>
            </a:r>
            <a:endParaRPr lang="pt-BR" dirty="0"/>
          </a:p>
        </p:txBody>
      </p:sp>
      <p:pic>
        <p:nvPicPr>
          <p:cNvPr id="24" name="Espaço Reservado para Imagem 23">
            <a:extLst>
              <a:ext uri="{FF2B5EF4-FFF2-40B4-BE49-F238E27FC236}">
                <a16:creationId xmlns:a16="http://schemas.microsoft.com/office/drawing/2014/main" id="{AA653F66-E82A-FA49-B7AD-03D8FAB867A3}"/>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pic>
        <p:nvPicPr>
          <p:cNvPr id="14" name="Espaço Reservado para Imagem 13">
            <a:extLst>
              <a:ext uri="{FF2B5EF4-FFF2-40B4-BE49-F238E27FC236}">
                <a16:creationId xmlns:a16="http://schemas.microsoft.com/office/drawing/2014/main" id="{50165D0C-B85B-F842-9424-4392EA0F1313}"/>
              </a:ext>
            </a:extLst>
          </p:cNvPr>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a:stretch>
            <a:fillRect/>
          </a:stretch>
        </p:blipFill>
        <p:spPr/>
      </p:pic>
      <p:pic>
        <p:nvPicPr>
          <p:cNvPr id="26" name="Espaço Reservado para Imagem 25">
            <a:extLst>
              <a:ext uri="{FF2B5EF4-FFF2-40B4-BE49-F238E27FC236}">
                <a16:creationId xmlns:a16="http://schemas.microsoft.com/office/drawing/2014/main" id="{24391345-A01D-CA42-B0C1-A89A030AD993}"/>
              </a:ext>
            </a:extLst>
          </p:cNvPr>
          <p:cNvPicPr>
            <a:picLocks noGrp="1" noChangeAspect="1"/>
          </p:cNvPicPr>
          <p:nvPr>
            <p:ph type="pic" sz="quarter" idx="11"/>
          </p:nvPr>
        </p:nvPicPr>
        <p:blipFill>
          <a:blip r:embed="rId5"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143117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11732" y="6151031"/>
            <a:ext cx="5844988" cy="451226"/>
          </a:xfrm>
        </p:spPr>
        <p:txBody>
          <a:bodyPr/>
          <a:lstStyle/>
          <a:p>
            <a:r>
              <a:rPr lang="pt-BR" dirty="0"/>
              <a:t>Juan 16:20</a:t>
            </a:r>
          </a:p>
        </p:txBody>
      </p:sp>
      <p:sp>
        <p:nvSpPr>
          <p:cNvPr id="3" name="Content Placeholder 2"/>
          <p:cNvSpPr>
            <a:spLocks noGrp="1"/>
          </p:cNvSpPr>
          <p:nvPr>
            <p:ph idx="1"/>
          </p:nvPr>
        </p:nvSpPr>
        <p:spPr>
          <a:xfrm>
            <a:off x="6011732" y="1577339"/>
            <a:ext cx="5844988" cy="4283785"/>
          </a:xfrm>
        </p:spPr>
        <p:txBody>
          <a:bodyPr>
            <a:normAutofit/>
          </a:bodyPr>
          <a:lstStyle/>
          <a:p>
            <a:r>
              <a:rPr lang="es-ES" dirty="0"/>
              <a:t>“De cierto, de cierto os digo, que vosotros lloraréis y lamentaréis, y el mundo se alegrará; pero aunque vosotros estéis tristes, vuestra tristeza se convertirá en gozo”.</a:t>
            </a:r>
            <a:endParaRPr lang="en-US" dirty="0"/>
          </a:p>
        </p:txBody>
      </p:sp>
      <p:pic>
        <p:nvPicPr>
          <p:cNvPr id="7" name="Espaço Reservado para Imagem 6">
            <a:extLst>
              <a:ext uri="{FF2B5EF4-FFF2-40B4-BE49-F238E27FC236}">
                <a16:creationId xmlns:a16="http://schemas.microsoft.com/office/drawing/2014/main" id="{6A12B350-C469-0543-A918-D06DEBC1A649}"/>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196944" y="711202"/>
            <a:ext cx="5414962" cy="5414962"/>
          </a:xfrm>
        </p:spPr>
      </p:pic>
    </p:spTree>
    <p:extLst>
      <p:ext uri="{BB962C8B-B14F-4D97-AF65-F5344CB8AC3E}">
        <p14:creationId xmlns:p14="http://schemas.microsoft.com/office/powerpoint/2010/main" val="2158698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p:cNvSpPr txBox="1">
            <a:spLocks/>
          </p:cNvSpPr>
          <p:nvPr/>
        </p:nvSpPr>
        <p:spPr>
          <a:xfrm>
            <a:off x="4343400" y="6019800"/>
            <a:ext cx="3429000" cy="5334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en-US" sz="1000" b="1" dirty="0">
              <a:solidFill>
                <a:schemeClr val="bg1"/>
              </a:solidFill>
              <a:latin typeface="Abadi MT Condensed Light"/>
              <a:cs typeface="Abadi MT Condensed Light"/>
            </a:endParaRPr>
          </a:p>
        </p:txBody>
      </p:sp>
    </p:spTree>
    <p:extLst>
      <p:ext uri="{BB962C8B-B14F-4D97-AF65-F5344CB8AC3E}">
        <p14:creationId xmlns:p14="http://schemas.microsoft.com/office/powerpoint/2010/main" val="507807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ítulo 14">
            <a:extLst>
              <a:ext uri="{FF2B5EF4-FFF2-40B4-BE49-F238E27FC236}">
                <a16:creationId xmlns:a16="http://schemas.microsoft.com/office/drawing/2014/main" id="{051FCFD7-69B8-8846-AFEB-F59D8B403A71}"/>
              </a:ext>
            </a:extLst>
          </p:cNvPr>
          <p:cNvSpPr>
            <a:spLocks noGrp="1"/>
          </p:cNvSpPr>
          <p:nvPr>
            <p:ph type="title"/>
          </p:nvPr>
        </p:nvSpPr>
        <p:spPr/>
        <p:txBody>
          <a:bodyPr>
            <a:normAutofit/>
          </a:bodyPr>
          <a:lstStyle/>
          <a:p>
            <a:r>
              <a:rPr lang="en-US" i="1" dirty="0">
                <a:latin typeface="Calibri" pitchFamily="34" charset="0"/>
                <a:cs typeface="Calibri" pitchFamily="34" charset="0"/>
              </a:rPr>
              <a:t>Juan 16:20</a:t>
            </a:r>
            <a:endParaRPr lang="pt-BR" dirty="0"/>
          </a:p>
        </p:txBody>
      </p:sp>
      <p:sp>
        <p:nvSpPr>
          <p:cNvPr id="3" name="Content Placeholder 2"/>
          <p:cNvSpPr>
            <a:spLocks noGrp="1"/>
          </p:cNvSpPr>
          <p:nvPr>
            <p:ph idx="1"/>
          </p:nvPr>
        </p:nvSpPr>
        <p:spPr/>
        <p:txBody>
          <a:bodyPr>
            <a:noAutofit/>
          </a:bodyPr>
          <a:lstStyle/>
          <a:p>
            <a:r>
              <a:rPr lang="en-US" b="1" dirty="0">
                <a:latin typeface="Calibri" pitchFamily="34" charset="0"/>
                <a:cs typeface="Calibri" pitchFamily="34" charset="0"/>
              </a:rPr>
              <a:t>“</a:t>
            </a:r>
            <a:r>
              <a:rPr lang="es-419" dirty="0"/>
              <a:t>De cierto, de cierto os digo, que vosotros lloraréis y lamentaréis, y el mundo se alegrará</a:t>
            </a:r>
            <a:r>
              <a:rPr lang="es-ES" dirty="0"/>
              <a:t>; </a:t>
            </a:r>
            <a:r>
              <a:rPr lang="es-419" dirty="0"/>
              <a:t>pero aunque vosotros estéis tristes, vuestra tristeza se convertirá en gozo</a:t>
            </a:r>
            <a:r>
              <a:rPr lang="en-US" b="1" dirty="0">
                <a:latin typeface="Calibri" pitchFamily="34" charset="0"/>
                <a:cs typeface="Calibri" pitchFamily="34" charset="0"/>
              </a:rPr>
              <a:t>”.</a:t>
            </a:r>
            <a:endParaRPr lang="en-US" dirty="0"/>
          </a:p>
        </p:txBody>
      </p:sp>
      <p:pic>
        <p:nvPicPr>
          <p:cNvPr id="6" name="Espaço Reservado para Imagem 5">
            <a:extLst>
              <a:ext uri="{FF2B5EF4-FFF2-40B4-BE49-F238E27FC236}">
                <a16:creationId xmlns:a16="http://schemas.microsoft.com/office/drawing/2014/main" id="{95D5BAA4-7A6C-6048-B683-6A9B1B6C39CB}"/>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877644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827059" y="711203"/>
            <a:ext cx="5933339" cy="5784210"/>
          </a:xfrm>
        </p:spPr>
        <p:txBody>
          <a:bodyPr anchor="ctr">
            <a:normAutofit/>
          </a:bodyPr>
          <a:lstStyle/>
          <a:p>
            <a:pPr algn="ctr"/>
            <a:r>
              <a:rPr lang="es-AR" b="1" dirty="0">
                <a:solidFill>
                  <a:srgbClr val="800040"/>
                </a:solidFill>
              </a:rPr>
              <a:t>Las emociones son una parte vital de la personalidad humana.</a:t>
            </a:r>
            <a:r>
              <a:rPr lang="es-AR" dirty="0"/>
              <a:t> Pueden ser poderosos motivadores, tanto para el bien como para el mal. Y, dependiendo de las emociones, nos hacen felices, tristes, miedosos o alegres. </a:t>
            </a:r>
          </a:p>
        </p:txBody>
      </p:sp>
      <p:pic>
        <p:nvPicPr>
          <p:cNvPr id="9" name="Espaço Reservado para Imagem 8">
            <a:extLst>
              <a:ext uri="{FF2B5EF4-FFF2-40B4-BE49-F238E27FC236}">
                <a16:creationId xmlns:a16="http://schemas.microsoft.com/office/drawing/2014/main" id="{EB4B6177-1380-D742-8A43-BED2247349CD}"/>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196944" y="711202"/>
            <a:ext cx="5414962" cy="5414962"/>
          </a:xfrm>
        </p:spPr>
      </p:pic>
      <p:pic>
        <p:nvPicPr>
          <p:cNvPr id="10" name="Espaço Reservado para Imagem 9">
            <a:extLst>
              <a:ext uri="{FF2B5EF4-FFF2-40B4-BE49-F238E27FC236}">
                <a16:creationId xmlns:a16="http://schemas.microsoft.com/office/drawing/2014/main" id="{4A21C746-9F89-B54A-9A67-C08EEE1C63F5}"/>
              </a:ext>
            </a:extLst>
          </p:cNvPr>
          <p:cNvPicPr>
            <a:picLocks noGrp="1" noChangeAspect="1"/>
          </p:cNvPicPr>
          <p:nvPr>
            <p:ph type="pic" sz="quarter" idx="12"/>
          </p:nvPr>
        </p:nvPicPr>
        <p:blipFill rotWithShape="1">
          <a:blip r:embed="rId4" cstate="screen">
            <a:extLst>
              <a:ext uri="{28A0092B-C50C-407E-A947-70E740481C1C}">
                <a14:useLocalDpi xmlns:a14="http://schemas.microsoft.com/office/drawing/2010/main"/>
              </a:ext>
            </a:extLst>
          </a:blip>
          <a:srcRect t="112" b="112"/>
          <a:stretch/>
        </p:blipFill>
        <p:spPr>
          <a:xfrm>
            <a:off x="1273268" y="4124325"/>
            <a:ext cx="3262312" cy="2733675"/>
          </a:xfrm>
        </p:spPr>
      </p:pic>
    </p:spTree>
    <p:extLst>
      <p:ext uri="{BB962C8B-B14F-4D97-AF65-F5344CB8AC3E}">
        <p14:creationId xmlns:p14="http://schemas.microsoft.com/office/powerpoint/2010/main" val="2924288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Espaço Reservado para Imagem 8">
            <a:extLst>
              <a:ext uri="{FF2B5EF4-FFF2-40B4-BE49-F238E27FC236}">
                <a16:creationId xmlns:a16="http://schemas.microsoft.com/office/drawing/2014/main" id="{74957770-8870-9842-8B30-BAE6ACDD24B5}"/>
              </a:ext>
            </a:extLst>
          </p:cNvPr>
          <p:cNvPicPr>
            <a:picLocks noGrp="1" noChangeAspect="1"/>
          </p:cNvPicPr>
          <p:nvPr>
            <p:ph type="pic" sz="quarter" idx="10"/>
          </p:nvPr>
        </p:nvPicPr>
        <p:blipFill>
          <a:blip r:embed="rId3"/>
          <a:srcRect l="16667" r="16667"/>
          <a:stretch>
            <a:fillRect/>
          </a:stretch>
        </p:blipFill>
        <p:spPr/>
      </p:pic>
      <p:sp>
        <p:nvSpPr>
          <p:cNvPr id="3" name="Content Placeholder 2"/>
          <p:cNvSpPr>
            <a:spLocks noGrp="1"/>
          </p:cNvSpPr>
          <p:nvPr>
            <p:ph idx="1"/>
          </p:nvPr>
        </p:nvSpPr>
        <p:spPr/>
        <p:txBody>
          <a:bodyPr>
            <a:normAutofit fontScale="92500" lnSpcReduction="10000"/>
          </a:bodyPr>
          <a:lstStyle/>
          <a:p>
            <a:pPr marL="0" indent="0" algn="ctr">
              <a:buNone/>
            </a:pPr>
            <a:r>
              <a:rPr lang="es-419" sz="3600" b="1" dirty="0">
                <a:solidFill>
                  <a:srgbClr val="C00000"/>
                </a:solidFill>
                <a:cs typeface="Calibri" pitchFamily="34" charset="0"/>
              </a:rPr>
              <a:t>Las emociones “positivas” pueden producir un sentimiento de satisfacción y bienestar; las </a:t>
            </a:r>
            <a:r>
              <a:rPr lang="es-419" sz="3600" b="1" dirty="0">
                <a:solidFill>
                  <a:srgbClr val="002060"/>
                </a:solidFill>
                <a:cs typeface="Calibri" pitchFamily="34" charset="0"/>
              </a:rPr>
              <a:t>“negativas” tienden a causar dolor y angustia.</a:t>
            </a:r>
            <a:r>
              <a:rPr lang="es-419" sz="3600" dirty="0">
                <a:cs typeface="Calibri" pitchFamily="34" charset="0"/>
              </a:rPr>
              <a:t> Aunque las primeras puedan promover salud mental, una exposición prolongada a emociones “negativas” puede causar problemas de conducta y relacionales.</a:t>
            </a:r>
          </a:p>
        </p:txBody>
      </p:sp>
      <p:pic>
        <p:nvPicPr>
          <p:cNvPr id="16" name="Espaço Reservado para Imagem 15">
            <a:extLst>
              <a:ext uri="{FF2B5EF4-FFF2-40B4-BE49-F238E27FC236}">
                <a16:creationId xmlns:a16="http://schemas.microsoft.com/office/drawing/2014/main" id="{AE567AA1-4A57-0940-8179-AA78CC97A6AF}"/>
              </a:ext>
            </a:extLst>
          </p:cNvPr>
          <p:cNvPicPr>
            <a:picLocks noGrp="1" noChangeAspect="1"/>
          </p:cNvPicPr>
          <p:nvPr>
            <p:ph type="pic" sz="quarter" idx="11"/>
          </p:nvPr>
        </p:nvPicPr>
        <p:blipFill>
          <a:blip r:embed="rId4"/>
          <a:srcRect l="16646" r="16646"/>
          <a:stretch>
            <a:fillRect/>
          </a:stretch>
        </p:blipFill>
        <p:spPr/>
      </p:pic>
    </p:spTree>
    <p:extLst>
      <p:ext uri="{BB962C8B-B14F-4D97-AF65-F5344CB8AC3E}">
        <p14:creationId xmlns:p14="http://schemas.microsoft.com/office/powerpoint/2010/main" val="1042832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indent="0" algn="ctr"/>
            <a:r>
              <a:rPr lang="es-419" sz="3600" b="1" i="1" dirty="0">
                <a:solidFill>
                  <a:srgbClr val="C00000"/>
                </a:solidFill>
                <a:cs typeface="Calibri" pitchFamily="34" charset="0"/>
              </a:rPr>
              <a:t>Dios quiere que disfrutemos los efectos de las emociones positivas</a:t>
            </a:r>
            <a:r>
              <a:rPr lang="es-419" sz="3600" dirty="0">
                <a:solidFill>
                  <a:srgbClr val="C00000"/>
                </a:solidFill>
                <a:cs typeface="Calibri" pitchFamily="34" charset="0"/>
              </a:rPr>
              <a:t>.</a:t>
            </a:r>
            <a:r>
              <a:rPr lang="pt-BR" sz="3600" b="1" i="1" dirty="0">
                <a:solidFill>
                  <a:srgbClr val="C00000"/>
                </a:solidFill>
                <a:cs typeface="Calibri" pitchFamily="34" charset="0"/>
              </a:rPr>
              <a:t> </a:t>
            </a:r>
            <a:r>
              <a:rPr lang="es-419" sz="3600" dirty="0">
                <a:cs typeface="Calibri" pitchFamily="34" charset="0"/>
              </a:rPr>
              <a:t>Sin embargo, por causa del pecado, muchas veces enfrentamos los efectos adversos de las experiencias emocionales negativas. Los personajes bíblicos tampoco eran inmunes a los altibajos emocionales.</a:t>
            </a:r>
            <a:endParaRPr lang="pt-BR" sz="3600" dirty="0"/>
          </a:p>
        </p:txBody>
      </p:sp>
      <p:pic>
        <p:nvPicPr>
          <p:cNvPr id="7" name="Espaço Reservado para Imagem 6">
            <a:extLst>
              <a:ext uri="{FF2B5EF4-FFF2-40B4-BE49-F238E27FC236}">
                <a16:creationId xmlns:a16="http://schemas.microsoft.com/office/drawing/2014/main" id="{701E015C-DBF7-254D-A7C2-D00DE5633E3E}"/>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p:pic>
      <p:pic>
        <p:nvPicPr>
          <p:cNvPr id="9" name="Espaço Reservado para Imagem 8">
            <a:extLst>
              <a:ext uri="{FF2B5EF4-FFF2-40B4-BE49-F238E27FC236}">
                <a16:creationId xmlns:a16="http://schemas.microsoft.com/office/drawing/2014/main" id="{03FB771C-2C69-EB49-AE75-BD10652150B5}"/>
              </a:ext>
            </a:extLst>
          </p:cNvPr>
          <p:cNvPicPr>
            <a:picLocks noGrp="1" noChangeAspect="1"/>
          </p:cNvPicPr>
          <p:nvPr>
            <p:ph type="pic" sz="quarter" idx="12"/>
          </p:nvPr>
        </p:nvPicPr>
        <p:blipFill rotWithShape="1">
          <a:blip r:embed="rId4"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21968316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es-419" sz="3600" dirty="0">
                <a:cs typeface="Calibri" pitchFamily="34" charset="0"/>
              </a:rPr>
              <a:t>La relación entre las emociones y el comportamiento no es clara y directa.</a:t>
            </a:r>
            <a:r>
              <a:rPr lang="pt-BR" sz="3600" dirty="0">
                <a:cs typeface="Calibri" pitchFamily="34" charset="0"/>
              </a:rPr>
              <a:t> </a:t>
            </a:r>
            <a:r>
              <a:rPr lang="es-419" sz="3600" b="1" dirty="0">
                <a:solidFill>
                  <a:srgbClr val="C00000"/>
                </a:solidFill>
                <a:cs typeface="Calibri" pitchFamily="34" charset="0"/>
              </a:rPr>
              <a:t>A veces emociones dolorosas pueden hacernos poner de rodillas a fin de buscar a Dios como la mejor fuente de ayuda y apoyo.</a:t>
            </a:r>
            <a:endParaRPr lang="en-US" sz="3600" b="1" dirty="0">
              <a:solidFill>
                <a:srgbClr val="C00000"/>
              </a:solidFill>
            </a:endParaRPr>
          </a:p>
        </p:txBody>
      </p:sp>
      <p:pic>
        <p:nvPicPr>
          <p:cNvPr id="12" name="Espaço Reservado para Imagem 11">
            <a:extLst>
              <a:ext uri="{FF2B5EF4-FFF2-40B4-BE49-F238E27FC236}">
                <a16:creationId xmlns:a16="http://schemas.microsoft.com/office/drawing/2014/main" id="{AB9CA68D-CD2E-F54B-AB48-944C30D092A8}"/>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12171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s-419" dirty="0"/>
              <a:t>Emociones negativas</a:t>
            </a:r>
            <a:endParaRPr lang="pt-BR" dirty="0"/>
          </a:p>
        </p:txBody>
      </p:sp>
      <p:sp>
        <p:nvSpPr>
          <p:cNvPr id="4" name="Content Placeholder 2"/>
          <p:cNvSpPr>
            <a:spLocks noGrp="1"/>
          </p:cNvSpPr>
          <p:nvPr>
            <p:ph idx="1"/>
          </p:nvPr>
        </p:nvSpPr>
        <p:spPr/>
        <p:txBody>
          <a:bodyPr>
            <a:normAutofit fontScale="92500" lnSpcReduction="20000"/>
          </a:bodyPr>
          <a:lstStyle/>
          <a:p>
            <a:r>
              <a:rPr lang="pt-BR" b="1" i="1" dirty="0">
                <a:solidFill>
                  <a:srgbClr val="C00000"/>
                </a:solidFill>
                <a:effectLst>
                  <a:outerShdw blurRad="38100" dist="38100" dir="2700000" algn="tl">
                    <a:srgbClr val="000000">
                      <a:alpha val="43137"/>
                    </a:srgbClr>
                  </a:outerShdw>
                </a:effectLst>
                <a:cs typeface="Calibri" pitchFamily="34" charset="0"/>
              </a:rPr>
              <a:t>Lea 2 Samuel 13</a:t>
            </a:r>
            <a:r>
              <a:rPr lang="pt-BR" b="1" dirty="0">
                <a:solidFill>
                  <a:srgbClr val="C00000"/>
                </a:solidFill>
                <a:effectLst>
                  <a:outerShdw blurRad="38100" dist="38100" dir="2700000" algn="tl">
                    <a:srgbClr val="000000">
                      <a:alpha val="43137"/>
                    </a:srgbClr>
                  </a:outerShdw>
                </a:effectLst>
                <a:cs typeface="Calibri" pitchFamily="34" charset="0"/>
              </a:rPr>
              <a:t>, </a:t>
            </a:r>
            <a:r>
              <a:rPr lang="es-419" dirty="0">
                <a:cs typeface="Calibri" pitchFamily="34" charset="0"/>
              </a:rPr>
              <a:t>una historia repleta de experiencias emocionales adversas. En medio de esa turbulencia, las personas terminaron causando mucho dolor físico y emocional unas a otras. Las consecuencias de su comportamiento alteraron a toda la familia real, lo que se extendió hasta las generaciones futuras.</a:t>
            </a:r>
            <a:endParaRPr lang="pt-BR" dirty="0">
              <a:cs typeface="Calibri" pitchFamily="34" charset="0"/>
            </a:endParaRPr>
          </a:p>
        </p:txBody>
      </p:sp>
      <p:pic>
        <p:nvPicPr>
          <p:cNvPr id="8" name="Espaço Reservado para Imagem 7">
            <a:extLst>
              <a:ext uri="{FF2B5EF4-FFF2-40B4-BE49-F238E27FC236}">
                <a16:creationId xmlns:a16="http://schemas.microsoft.com/office/drawing/2014/main" id="{9A17F1C5-073F-7746-9A50-80110175A2B7}"/>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66949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s-ES" dirty="0"/>
              <a:t>¿</a:t>
            </a:r>
            <a:r>
              <a:rPr lang="es-419" dirty="0"/>
              <a:t>Qué estados emocionales podemos identificar en los siguientes participantes?</a:t>
            </a:r>
            <a:endParaRPr lang="en-US" dirty="0"/>
          </a:p>
        </p:txBody>
      </p:sp>
      <p:sp>
        <p:nvSpPr>
          <p:cNvPr id="3" name="Content Placeholder 2"/>
          <p:cNvSpPr>
            <a:spLocks noGrp="1"/>
          </p:cNvSpPr>
          <p:nvPr>
            <p:ph sz="quarter" idx="4"/>
          </p:nvPr>
        </p:nvSpPr>
        <p:spPr/>
        <p:txBody>
          <a:bodyPr>
            <a:normAutofit/>
          </a:bodyPr>
          <a:lstStyle/>
          <a:p>
            <a:r>
              <a:rPr lang="es-419" dirty="0"/>
              <a:t>Amnón</a:t>
            </a:r>
          </a:p>
          <a:p>
            <a:r>
              <a:rPr lang="es-419" dirty="0"/>
              <a:t>Tamar</a:t>
            </a:r>
          </a:p>
          <a:p>
            <a:r>
              <a:rPr lang="es-419" dirty="0"/>
              <a:t>David </a:t>
            </a:r>
          </a:p>
          <a:p>
            <a:r>
              <a:rPr lang="es-419" dirty="0"/>
              <a:t>Absalón</a:t>
            </a:r>
          </a:p>
        </p:txBody>
      </p:sp>
    </p:spTree>
    <p:extLst>
      <p:ext uri="{BB962C8B-B14F-4D97-AF65-F5344CB8AC3E}">
        <p14:creationId xmlns:p14="http://schemas.microsoft.com/office/powerpoint/2010/main" val="4235514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Lesson 1 - Emotions_Portuguese_revisad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orbel">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5E9E73AE-50C9-2C40-802E-629C3691DD26}">
  <we:reference id="wa104379997" version="2.0.0.0" store="pt-BR" storeType="OMEX"/>
  <we:alternateReferences>
    <we:reference id="WA104379997" version="2.0.0.0" store=""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624F9E3DF7FBAB4A9A6D824FE11CA10C" ma:contentTypeVersion="18" ma:contentTypeDescription="Crie um novo documento." ma:contentTypeScope="" ma:versionID="e667ed11a7dc85a5ce8aef94a7e3c0c4">
  <xsd:schema xmlns:xsd="http://www.w3.org/2001/XMLSchema" xmlns:xs="http://www.w3.org/2001/XMLSchema" xmlns:p="http://schemas.microsoft.com/office/2006/metadata/properties" xmlns:ns2="4d66254c-b8c0-4e16-9669-44d49c614d61" xmlns:ns3="cc85661e-698c-471d-81cd-239229bffddc" targetNamespace="http://schemas.microsoft.com/office/2006/metadata/properties" ma:root="true" ma:fieldsID="86402b3dae7abd56f70f156dc023e281" ns2:_="" ns3:_="">
    <xsd:import namespace="4d66254c-b8c0-4e16-9669-44d49c614d61"/>
    <xsd:import namespace="cc85661e-698c-471d-81cd-239229bffdd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d66254c-b8c0-4e16-9669-44d49c614d6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Marcações de imagem" ma:readOnly="false" ma:fieldId="{5cf76f15-5ced-4ddc-b409-7134ff3c332f}" ma:taxonomyMulti="true" ma:sspId="8e8593b7-542e-4346-9e98-482410f851d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85661e-698c-471d-81cd-239229bffddc" elementFormDefault="qualified">
    <xsd:import namespace="http://schemas.microsoft.com/office/2006/documentManagement/types"/>
    <xsd:import namespace="http://schemas.microsoft.com/office/infopath/2007/PartnerControls"/>
    <xsd:element name="SharedWithUsers" ma:index="18" nillable="true" ma:displayName="Compartilhado com"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Detalhes de Compartilhado Com" ma:internalName="SharedWithDetails" ma:readOnly="true">
      <xsd:simpleType>
        <xsd:restriction base="dms:Note">
          <xsd:maxLength value="255"/>
        </xsd:restriction>
      </xsd:simpleType>
    </xsd:element>
    <xsd:element name="TaxCatchAll" ma:index="22" nillable="true" ma:displayName="Taxonomy Catch All Column" ma:hidden="true" ma:list="{47e5e28a-6981-44d9-947a-1619d35bb1a9}" ma:internalName="TaxCatchAll" ma:showField="CatchAllData" ma:web="cc85661e-698c-471d-81cd-239229bffdd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ediaLengthInSeconds xmlns="4d66254c-b8c0-4e16-9669-44d49c614d61" xsi:nil="true"/>
    <lcf76f155ced4ddcb4097134ff3c332f xmlns="4d66254c-b8c0-4e16-9669-44d49c614d61">
      <Terms xmlns="http://schemas.microsoft.com/office/infopath/2007/PartnerControls"/>
    </lcf76f155ced4ddcb4097134ff3c332f>
    <TaxCatchAll xmlns="cc85661e-698c-471d-81cd-239229bffddc" xsi:nil="true"/>
  </documentManagement>
</p:properties>
</file>

<file path=customXml/itemProps1.xml><?xml version="1.0" encoding="utf-8"?>
<ds:datastoreItem xmlns:ds="http://schemas.openxmlformats.org/officeDocument/2006/customXml" ds:itemID="{690EFD73-67AE-42E5-955B-64D6D30B80E9}"/>
</file>

<file path=customXml/itemProps2.xml><?xml version="1.0" encoding="utf-8"?>
<ds:datastoreItem xmlns:ds="http://schemas.openxmlformats.org/officeDocument/2006/customXml" ds:itemID="{D938CD27-9C3C-46FD-99B2-9CC0368A6399}"/>
</file>

<file path=customXml/itemProps3.xml><?xml version="1.0" encoding="utf-8"?>
<ds:datastoreItem xmlns:ds="http://schemas.openxmlformats.org/officeDocument/2006/customXml" ds:itemID="{800C6002-61C6-494D-AE23-D0AB6617D697}"/>
</file>

<file path=docProps/app.xml><?xml version="1.0" encoding="utf-8"?>
<Properties xmlns="http://schemas.openxmlformats.org/officeDocument/2006/extended-properties" xmlns:vt="http://schemas.openxmlformats.org/officeDocument/2006/docPropsVTypes">
  <Template>Lesson 2 - Anxiety_Portuguese_revisada</Template>
  <TotalTime>1531</TotalTime>
  <Words>3731</Words>
  <Application>Microsoft Macintosh PowerPoint</Application>
  <PresentationFormat>Widescreen</PresentationFormat>
  <Paragraphs>186</Paragraphs>
  <Slides>25</Slides>
  <Notes>25</Notes>
  <HiddenSlides>0</HiddenSlides>
  <MMClips>0</MMClips>
  <ScaleCrop>false</ScaleCrop>
  <HeadingPairs>
    <vt:vector size="6" baseType="variant">
      <vt:variant>
        <vt:lpstr>Fontes usadas</vt:lpstr>
      </vt:variant>
      <vt:variant>
        <vt:i4>6</vt:i4>
      </vt:variant>
      <vt:variant>
        <vt:lpstr>Tema</vt:lpstr>
      </vt:variant>
      <vt:variant>
        <vt:i4>1</vt:i4>
      </vt:variant>
      <vt:variant>
        <vt:lpstr>Títulos de slides</vt:lpstr>
      </vt:variant>
      <vt:variant>
        <vt:i4>25</vt:i4>
      </vt:variant>
    </vt:vector>
  </HeadingPairs>
  <TitlesOfParts>
    <vt:vector size="32" baseType="lpstr">
      <vt:lpstr>Abadi MT Condensed Light</vt:lpstr>
      <vt:lpstr>Adobe Caslon Pro</vt:lpstr>
      <vt:lpstr>Adobe Caslon Pro Bold</vt:lpstr>
      <vt:lpstr>Arial</vt:lpstr>
      <vt:lpstr>Calibri</vt:lpstr>
      <vt:lpstr>Corbel</vt:lpstr>
      <vt:lpstr>Lesson 1 - Emotions_Portuguese_revisada</vt:lpstr>
      <vt:lpstr>Apresentação do PowerPoint</vt:lpstr>
      <vt:lpstr>LECCIÓN|1</vt:lpstr>
      <vt:lpstr>Juan 16:20</vt:lpstr>
      <vt:lpstr>Apresentação do PowerPoint</vt:lpstr>
      <vt:lpstr>Apresentação do PowerPoint</vt:lpstr>
      <vt:lpstr>Apresentação do PowerPoint</vt:lpstr>
      <vt:lpstr>Apresentação do PowerPoint</vt:lpstr>
      <vt:lpstr>Emociones negativas</vt:lpstr>
      <vt:lpstr>¿Qué estados emocionales podemos identificar en los siguientes participantes?</vt:lpstr>
      <vt:lpstr>Apresentação do PowerPoint</vt:lpstr>
      <vt:lpstr>Emociones en contraste</vt:lpstr>
      <vt:lpstr>Apresentação do PowerPoint</vt:lpstr>
      <vt:lpstr>Apresentação do PowerPoint</vt:lpstr>
      <vt:lpstr>Emociones de Jesús:  Parte I</vt:lpstr>
      <vt:lpstr>Apresentação do PowerPoint</vt:lpstr>
      <vt:lpstr> Emociones de Jesús: Parte II </vt:lpstr>
      <vt:lpstr>Apresentação do PowerPoint</vt:lpstr>
      <vt:lpstr>Apresentação do PowerPoint</vt:lpstr>
      <vt:lpstr>El  plan de Dios para  las emociones dolorosas</vt:lpstr>
      <vt:lpstr>Apresentação do PowerPoint</vt:lpstr>
      <vt:lpstr>Apresentação do PowerPoint</vt:lpstr>
      <vt:lpstr>Apresentação do PowerPoint</vt:lpstr>
      <vt:lpstr>Apresentação do PowerPoint</vt:lpstr>
      <vt:lpstr>Juan 16:20</vt:lpstr>
      <vt:lpstr>Apresentação do PowerPoint</vt:lpstr>
    </vt:vector>
  </TitlesOfParts>
  <Company>7th Day Adventist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Raquel Arrais</dc:creator>
  <cp:lastModifiedBy>marcos aurelio gularte de castro</cp:lastModifiedBy>
  <cp:revision>79</cp:revision>
  <dcterms:created xsi:type="dcterms:W3CDTF">2014-03-06T20:47:48Z</dcterms:created>
  <dcterms:modified xsi:type="dcterms:W3CDTF">2020-12-21T12:04:28Z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4744500.00000000</vt:lpwstr>
  </property>
  <property fmtid="{D5CDD505-2E9C-101B-9397-08002B2CF9AE}" pid="3" name="ContentTypeId">
    <vt:lpwstr>0x010100624F9E3DF7FBAB4A9A6D824FE11CA10C</vt:lpwstr>
  </property>
  <property fmtid="{D5CDD505-2E9C-101B-9397-08002B2CF9AE}" pid="4" name="_SourceUrl">
    <vt:lpwstr/>
  </property>
  <property fmtid="{D5CDD505-2E9C-101B-9397-08002B2CF9AE}" pid="5" name="_SharedFileIndex">
    <vt:lpwstr/>
  </property>
  <property fmtid="{D5CDD505-2E9C-101B-9397-08002B2CF9AE}" pid="6" name="ComplianceAssetId">
    <vt:lpwstr/>
  </property>
  <property fmtid="{D5CDD505-2E9C-101B-9397-08002B2CF9AE}" pid="7" name="_ExtendedDescription">
    <vt:lpwstr/>
  </property>
  <property fmtid="{D5CDD505-2E9C-101B-9397-08002B2CF9AE}" pid="8" name="TriggerFlowInfo">
    <vt:lpwstr/>
  </property>
  <property fmtid="{D5CDD505-2E9C-101B-9397-08002B2CF9AE}" pid="9" name="MediaServiceImageTags">
    <vt:lpwstr/>
  </property>
</Properties>
</file>